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8"/>
  </p:notesMasterIdLst>
  <p:sldIdLst>
    <p:sldId id="256" r:id="rId5"/>
    <p:sldId id="257" r:id="rId6"/>
    <p:sldId id="258" r:id="rId7"/>
    <p:sldId id="259" r:id="rId13"/>
    <p:sldId id="260" r:id="rId14"/>
    <p:sldId id="261"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s>
</file>

<file path=ppt/media/image1.jpeg>
</file>

<file path=ppt/media/image10.jpg>
</file>

<file path=ppt/media/image11.jpg>
</file>

<file path=ppt/media/image12.jpg>
</file>

<file path=ppt/media/image13.jpg>
</file>

<file path=ppt/media/image2.png>
</file>

<file path=ppt/media/image3.jpeg>
</file>

<file path=ppt/media/image4.png>
</file>

<file path=ppt/media/image5.jpe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xfrm>
            <a:off x="1143000" y="685800"/>
            <a:ext cx="4572000" cy="3429000"/>
          </a:xfrm>
          <a:prstGeom prst="rect">
            <a:avLst/>
          </a:prstGeom>
        </p:spPr>
        <p:txBody>
          <a:bodyPr/>
          <a:lstStyle/>
          <a:p>
            <a:endParaRPr/>
          </a:p>
        </p:txBody>
      </p:sp>
      <p:sp>
        <p:nvSpPr>
          <p:cNvPr id="248" name="Shape 24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49" name="Picture Placeholder 1"/>
          <p:cNvSpPr>
            <a:spLocks noGrp="1"/>
          </p:cNvSpPr>
          <p:nvPr>
            <p:ph type="pic" idx="21"/>
          </p:nvPr>
        </p:nvSpPr>
        <p:spPr>
          <a:xfrm>
            <a:off x="0" y="-2499895"/>
            <a:ext cx="24384000" cy="18715790"/>
          </a:xfrm>
          <a:prstGeom prst="rect">
            <a:avLst/>
          </a:prstGeom>
        </p:spPr>
        <p:txBody>
          <a:bodyPr lIns="91439" tIns="45719" rIns="91439" bIns="45719">
            <a:noAutofit/>
          </a:bodyPr>
          <a:lstStyle/>
          <a:p>
            <a:endParaRPr/>
          </a:p>
        </p:txBody>
      </p:sp>
      <p:sp>
        <p:nvSpPr>
          <p:cNvPr id="150" name="Picture Placeholder 6"/>
          <p:cNvSpPr>
            <a:spLocks noGrp="1"/>
          </p:cNvSpPr>
          <p:nvPr>
            <p:ph type="pic" sz="quarter" idx="22"/>
          </p:nvPr>
        </p:nvSpPr>
        <p:spPr>
          <a:xfrm>
            <a:off x="16058672" y="5963485"/>
            <a:ext cx="4329177" cy="7752514"/>
          </a:xfrm>
          <a:prstGeom prst="rect">
            <a:avLst/>
          </a:prstGeom>
        </p:spPr>
        <p:txBody>
          <a:bodyPr lIns="91439" tIns="45719" rIns="91439" bIns="45719">
            <a:noAutofit/>
          </a:bodyPr>
          <a:lstStyle/>
          <a:p>
            <a:endParaRPr/>
          </a:p>
        </p:txBody>
      </p:sp>
      <p:sp>
        <p:nvSpPr>
          <p:cNvPr id="151"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58" name="Rectangle 2"/>
          <p:cNvSpPr/>
          <p:nvPr/>
        </p:nvSpPr>
        <p:spPr>
          <a:xfrm>
            <a:off x="0" y="0"/>
            <a:ext cx="24384000" cy="13716000"/>
          </a:xfrm>
          <a:prstGeom prst="rect">
            <a:avLst/>
          </a:prstGeom>
          <a:solidFill>
            <a:srgbClr val="FFFFFF"/>
          </a:solidFill>
          <a:ln w="12700">
            <a:miter lim="400000"/>
          </a:ln>
        </p:spPr>
        <p:txBody>
          <a:bodyPr tIns="91439" bIns="91439" anchor="ctr"/>
          <a:lstStyle/>
          <a:p>
            <a:pPr defTabSz="1828800">
              <a:defRPr sz="3600">
                <a:solidFill>
                  <a:srgbClr val="FFFFFF"/>
                </a:solidFill>
                <a:latin typeface="Calibri"/>
                <a:ea typeface="Calibri"/>
                <a:cs typeface="Calibri"/>
                <a:sym typeface="Calibri"/>
              </a:defRPr>
            </a:pPr>
            <a:endParaRPr/>
          </a:p>
        </p:txBody>
      </p:sp>
      <p:sp>
        <p:nvSpPr>
          <p:cNvPr id="159" name="Picture Placeholder 1"/>
          <p:cNvSpPr>
            <a:spLocks noGrp="1"/>
          </p:cNvSpPr>
          <p:nvPr>
            <p:ph type="pic" sz="quarter" idx="21"/>
          </p:nvPr>
        </p:nvSpPr>
        <p:spPr>
          <a:xfrm>
            <a:off x="3663470" y="3002571"/>
            <a:ext cx="6554589" cy="8812060"/>
          </a:xfrm>
          <a:prstGeom prst="rect">
            <a:avLst/>
          </a:prstGeom>
        </p:spPr>
        <p:txBody>
          <a:bodyPr lIns="91439" tIns="45719" rIns="91439" bIns="45719">
            <a:noAutofit/>
          </a:bodyPr>
          <a:lstStyle/>
          <a:p>
            <a:endParaRPr/>
          </a:p>
        </p:txBody>
      </p:sp>
      <p:sp>
        <p:nvSpPr>
          <p:cNvPr id="160"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23_Custom Layout">
    <p:spTree>
      <p:nvGrpSpPr>
        <p:cNvPr id="1" name=""/>
        <p:cNvGrpSpPr/>
        <p:nvPr/>
      </p:nvGrpSpPr>
      <p:grpSpPr>
        <a:xfrm>
          <a:off x="0" y="0"/>
          <a:ext cx="0" cy="0"/>
          <a:chOff x="0" y="0"/>
          <a:chExt cx="0" cy="0"/>
        </a:xfrm>
      </p:grpSpPr>
      <p:sp>
        <p:nvSpPr>
          <p:cNvPr id="167" name="Rectangle 5"/>
          <p:cNvSpPr/>
          <p:nvPr/>
        </p:nvSpPr>
        <p:spPr>
          <a:xfrm>
            <a:off x="0" y="0"/>
            <a:ext cx="24384000" cy="13716000"/>
          </a:xfrm>
          <a:prstGeom prst="rect">
            <a:avLst/>
          </a:prstGeom>
          <a:solidFill>
            <a:srgbClr val="FCF8EF"/>
          </a:solidFill>
          <a:ln w="12700">
            <a:miter lim="400000"/>
          </a:ln>
        </p:spPr>
        <p:txBody>
          <a:bodyPr tIns="91439" bIns="91439" anchor="ctr"/>
          <a:lstStyle/>
          <a:p>
            <a:pPr defTabSz="1828800">
              <a:defRPr sz="3600">
                <a:solidFill>
                  <a:srgbClr val="FFFFFF"/>
                </a:solidFill>
                <a:latin typeface="Helvetica"/>
                <a:ea typeface="Helvetica"/>
                <a:cs typeface="Helvetica"/>
                <a:sym typeface="Helvetica"/>
              </a:defRPr>
            </a:pPr>
            <a:endParaRPr/>
          </a:p>
        </p:txBody>
      </p:sp>
      <p:sp>
        <p:nvSpPr>
          <p:cNvPr id="168"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solidFill>
                  <a:srgbClr val="888888"/>
                </a:solidFill>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9_Blank">
    <p:bg>
      <p:bgPr>
        <a:solidFill>
          <a:srgbClr val="FDFAF3"/>
        </a:solidFill>
        <a:effectLst/>
      </p:bgPr>
    </p:bg>
    <p:spTree>
      <p:nvGrpSpPr>
        <p:cNvPr id="1" name=""/>
        <p:cNvGrpSpPr/>
        <p:nvPr/>
      </p:nvGrpSpPr>
      <p:grpSpPr>
        <a:xfrm>
          <a:off x="0" y="0"/>
          <a:ext cx="0" cy="0"/>
          <a:chOff x="0" y="0"/>
          <a:chExt cx="0" cy="0"/>
        </a:xfrm>
      </p:grpSpPr>
      <p:sp>
        <p:nvSpPr>
          <p:cNvPr id="175" name="Image"/>
          <p:cNvSpPr>
            <a:spLocks noGrp="1"/>
          </p:cNvSpPr>
          <p:nvPr>
            <p:ph type="pic" sz="half" idx="21"/>
          </p:nvPr>
        </p:nvSpPr>
        <p:spPr>
          <a:xfrm>
            <a:off x="13923562" y="1493837"/>
            <a:ext cx="9071377" cy="10835073"/>
          </a:xfrm>
          <a:prstGeom prst="rect">
            <a:avLst/>
          </a:prstGeom>
        </p:spPr>
        <p:txBody>
          <a:bodyPr lIns="91439" tIns="45719" rIns="91439" bIns="45719">
            <a:noAutofit/>
          </a:bodyPr>
          <a:lstStyle/>
          <a:p>
            <a:endParaRPr/>
          </a:p>
        </p:txBody>
      </p:sp>
      <p:sp>
        <p:nvSpPr>
          <p:cNvPr id="176" name="Slide Number"/>
          <p:cNvSpPr txBox="1">
            <a:spLocks noGrp="1"/>
          </p:cNvSpPr>
          <p:nvPr>
            <p:ph type="sldNum" sz="quarter" idx="2"/>
          </p:nvPr>
        </p:nvSpPr>
        <p:spPr>
          <a:xfrm>
            <a:off x="23687772" y="349299"/>
            <a:ext cx="386666" cy="396241"/>
          </a:xfrm>
          <a:prstGeom prst="rect">
            <a:avLst/>
          </a:prstGeom>
        </p:spPr>
        <p:txBody>
          <a:bodyPr lIns="45719" tIns="45719" rIns="45719" bIns="45719" anchor="t"/>
          <a:lstStyle>
            <a:lvl1pPr algn="r" defTabSz="457200">
              <a:lnSpc>
                <a:spcPct val="150000"/>
              </a:lnSpc>
              <a:defRPr sz="2000">
                <a:latin typeface="Helvetica"/>
                <a:ea typeface="Helvetica"/>
                <a:cs typeface="Helvetica"/>
                <a:sym typeface="Helvetica"/>
              </a:defRPr>
            </a:lvl1pPr>
          </a:lstStyle>
          <a:p>
            <a:fld id="{86CB4B4D-7CA3-9044-876B-883B54F8677D}" type="slidenum">
              <a:t>‹#›</a:t>
            </a:fld>
            <a:endParaRPr/>
          </a:p>
        </p:txBody>
      </p:sp>
      <p:sp>
        <p:nvSpPr>
          <p:cNvPr id="177" name="Body Level One…"/>
          <p:cNvSpPr txBox="1">
            <a:spLocks noGrp="1"/>
          </p:cNvSpPr>
          <p:nvPr>
            <p:ph type="body" sz="quarter" idx="1"/>
          </p:nvPr>
        </p:nvSpPr>
        <p:spPr>
          <a:xfrm>
            <a:off x="1333244" y="3734384"/>
            <a:ext cx="9065467" cy="1641601"/>
          </a:xfrm>
          <a:prstGeom prst="rect">
            <a:avLst/>
          </a:prstGeom>
        </p:spPr>
        <p:txBody>
          <a:bodyPr lIns="45719" tIns="45719" rIns="45719" bIns="45719"/>
          <a:lstStyle>
            <a:lvl1pPr marL="0" indent="0" defTabSz="1828800">
              <a:lnSpc>
                <a:spcPct val="150000"/>
              </a:lnSpc>
              <a:spcBef>
                <a:spcPts val="2000"/>
              </a:spcBef>
              <a:buSzTx/>
              <a:buNone/>
              <a:defRPr sz="7000">
                <a:latin typeface="Helvetica"/>
                <a:ea typeface="Helvetica"/>
                <a:cs typeface="Helvetica"/>
                <a:sym typeface="Helvetica"/>
              </a:defRPr>
            </a:lvl1pPr>
            <a:lvl2pPr marL="1581150" indent="-666750" defTabSz="1828800">
              <a:lnSpc>
                <a:spcPct val="150000"/>
              </a:lnSpc>
              <a:spcBef>
                <a:spcPts val="2000"/>
              </a:spcBef>
              <a:buSzPct val="100000"/>
              <a:defRPr sz="7000">
                <a:latin typeface="Helvetica"/>
                <a:ea typeface="Helvetica"/>
                <a:cs typeface="Helvetica"/>
                <a:sym typeface="Helvetica"/>
              </a:defRPr>
            </a:lvl2pPr>
            <a:lvl3pPr marL="2628900" indent="-800100" defTabSz="1828800">
              <a:lnSpc>
                <a:spcPct val="150000"/>
              </a:lnSpc>
              <a:spcBef>
                <a:spcPts val="2000"/>
              </a:spcBef>
              <a:buSzPct val="100000"/>
              <a:defRPr sz="7000">
                <a:latin typeface="Helvetica"/>
                <a:ea typeface="Helvetica"/>
                <a:cs typeface="Helvetica"/>
                <a:sym typeface="Helvetica"/>
              </a:defRPr>
            </a:lvl3pPr>
            <a:lvl4pPr marL="3632200" indent="-889000" defTabSz="1828800">
              <a:lnSpc>
                <a:spcPct val="150000"/>
              </a:lnSpc>
              <a:spcBef>
                <a:spcPts val="2000"/>
              </a:spcBef>
              <a:buSzPct val="100000"/>
              <a:defRPr sz="7000">
                <a:latin typeface="Helvetica"/>
                <a:ea typeface="Helvetica"/>
                <a:cs typeface="Helvetica"/>
                <a:sym typeface="Helvetica"/>
              </a:defRPr>
            </a:lvl4pPr>
            <a:lvl5pPr marL="4546600" indent="-889000" defTabSz="1828800">
              <a:lnSpc>
                <a:spcPct val="150000"/>
              </a:lnSpc>
              <a:spcBef>
                <a:spcPts val="2000"/>
              </a:spcBef>
              <a:buSzPct val="100000"/>
              <a:defRPr sz="70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78" name="Rectangle"/>
          <p:cNvSpPr>
            <a:spLocks noGrp="1"/>
          </p:cNvSpPr>
          <p:nvPr>
            <p:ph type="body" sz="quarter" idx="22"/>
          </p:nvPr>
        </p:nvSpPr>
        <p:spPr>
          <a:xfrm>
            <a:off x="1333244" y="3225031"/>
            <a:ext cx="3600001" cy="720001"/>
          </a:xfrm>
          <a:prstGeom prst="rect">
            <a:avLst/>
          </a:prstGeom>
        </p:spPr>
        <p:txBody>
          <a:bodyPr lIns="45719" tIns="45719" rIns="45719" bIns="45719"/>
          <a:lstStyle/>
          <a:p>
            <a:pPr marL="0" indent="0" defTabSz="1828800">
              <a:lnSpc>
                <a:spcPct val="150000"/>
              </a:lnSpc>
              <a:spcBef>
                <a:spcPts val="2000"/>
              </a:spcBef>
              <a:buSzTx/>
              <a:buNone/>
              <a:defRPr sz="2000" spc="600">
                <a:latin typeface="Helvetica"/>
                <a:ea typeface="Helvetica"/>
                <a:cs typeface="Helvetica"/>
                <a:sym typeface="Helvetica"/>
              </a:defRPr>
            </a:pPr>
            <a:endParaRPr/>
          </a:p>
        </p:txBody>
      </p:sp>
      <p:sp>
        <p:nvSpPr>
          <p:cNvPr id="179" name="Rectangle"/>
          <p:cNvSpPr>
            <a:spLocks noGrp="1"/>
          </p:cNvSpPr>
          <p:nvPr>
            <p:ph type="body" sz="quarter" idx="23"/>
          </p:nvPr>
        </p:nvSpPr>
        <p:spPr>
          <a:xfrm>
            <a:off x="1300852" y="5851199"/>
            <a:ext cx="9198000" cy="3718801"/>
          </a:xfrm>
          <a:prstGeom prst="rect">
            <a:avLst/>
          </a:prstGeom>
        </p:spPr>
        <p:txBody>
          <a:bodyPr lIns="45719" tIns="45719" rIns="45719" bIns="45719"/>
          <a:lstStyle/>
          <a:p>
            <a:pPr marL="0" indent="0" defTabSz="1828800">
              <a:lnSpc>
                <a:spcPct val="150000"/>
              </a:lnSpc>
              <a:spcBef>
                <a:spcPts val="2000"/>
              </a:spcBef>
              <a:buSzTx/>
              <a:buNone/>
              <a:defRPr sz="2000">
                <a:solidFill>
                  <a:srgbClr val="808080"/>
                </a:solidFill>
                <a:latin typeface="Helvetica"/>
                <a:ea typeface="Helvetica"/>
                <a:cs typeface="Helvetica"/>
                <a:sym typeface="Helvetica"/>
              </a:defRPr>
            </a:pPr>
            <a:endParaRPr/>
          </a:p>
        </p:txBody>
      </p:sp>
      <p:sp>
        <p:nvSpPr>
          <p:cNvPr id="180" name="Rectangle"/>
          <p:cNvSpPr>
            <a:spLocks noGrp="1"/>
          </p:cNvSpPr>
          <p:nvPr>
            <p:ph type="body" sz="quarter" idx="24"/>
          </p:nvPr>
        </p:nvSpPr>
        <p:spPr>
          <a:xfrm>
            <a:off x="1300851" y="9864825"/>
            <a:ext cx="5400002" cy="687601"/>
          </a:xfrm>
          <a:prstGeom prst="rect">
            <a:avLst/>
          </a:prstGeom>
        </p:spPr>
        <p:txBody>
          <a:bodyPr lIns="45719" tIns="45719" rIns="45719" bIns="45719"/>
          <a:lstStyle/>
          <a:p>
            <a:pPr marL="0" indent="0" defTabSz="1828800">
              <a:lnSpc>
                <a:spcPct val="100000"/>
              </a:lnSpc>
              <a:spcBef>
                <a:spcPts val="2000"/>
              </a:spcBef>
              <a:buSzTx/>
              <a:buNone/>
              <a:defRPr sz="3500">
                <a:latin typeface="Helvetica"/>
                <a:ea typeface="Helvetica"/>
                <a:cs typeface="Helvetica"/>
                <a:sym typeface="Helvetica"/>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24_Title Slide">
    <p:spTree>
      <p:nvGrpSpPr>
        <p:cNvPr id="1" name=""/>
        <p:cNvGrpSpPr/>
        <p:nvPr/>
      </p:nvGrpSpPr>
      <p:grpSpPr>
        <a:xfrm>
          <a:off x="0" y="0"/>
          <a:ext cx="0" cy="0"/>
          <a:chOff x="0" y="0"/>
          <a:chExt cx="0" cy="0"/>
        </a:xfrm>
      </p:grpSpPr>
      <p:sp>
        <p:nvSpPr>
          <p:cNvPr id="187" name="Picture Placeholder 1"/>
          <p:cNvSpPr>
            <a:spLocks noGrp="1"/>
          </p:cNvSpPr>
          <p:nvPr>
            <p:ph type="pic" idx="21"/>
          </p:nvPr>
        </p:nvSpPr>
        <p:spPr>
          <a:xfrm>
            <a:off x="1382487" y="1907176"/>
            <a:ext cx="21619026" cy="9901647"/>
          </a:xfrm>
          <a:prstGeom prst="rect">
            <a:avLst/>
          </a:prstGeom>
        </p:spPr>
        <p:txBody>
          <a:bodyPr lIns="91439" tIns="45719" rIns="91439" bIns="45719">
            <a:noAutofit/>
          </a:bodyPr>
          <a:lstStyle/>
          <a:p>
            <a:endParaRPr/>
          </a:p>
        </p:txBody>
      </p:sp>
      <p:sp>
        <p:nvSpPr>
          <p:cNvPr id="188" name="Picture Placeholder 7"/>
          <p:cNvSpPr>
            <a:spLocks noGrp="1"/>
          </p:cNvSpPr>
          <p:nvPr>
            <p:ph type="pic" sz="quarter" idx="22"/>
          </p:nvPr>
        </p:nvSpPr>
        <p:spPr>
          <a:xfrm>
            <a:off x="3334503" y="2899952"/>
            <a:ext cx="5505858" cy="7402129"/>
          </a:xfrm>
          <a:prstGeom prst="rect">
            <a:avLst/>
          </a:prstGeom>
        </p:spPr>
        <p:txBody>
          <a:bodyPr lIns="91439" tIns="45719" rIns="91439" bIns="45719">
            <a:noAutofit/>
          </a:bodyPr>
          <a:lstStyle/>
          <a:p>
            <a:endParaRPr/>
          </a:p>
        </p:txBody>
      </p:sp>
      <p:sp>
        <p:nvSpPr>
          <p:cNvPr id="189"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1_Blank">
    <p:bg>
      <p:bgPr>
        <a:solidFill>
          <a:srgbClr val="FDFAF3"/>
        </a:solidFill>
        <a:effectLst/>
      </p:bgPr>
    </p:bg>
    <p:spTree>
      <p:nvGrpSpPr>
        <p:cNvPr id="1" name=""/>
        <p:cNvGrpSpPr/>
        <p:nvPr/>
      </p:nvGrpSpPr>
      <p:grpSpPr>
        <a:xfrm>
          <a:off x="0" y="0"/>
          <a:ext cx="0" cy="0"/>
          <a:chOff x="0" y="0"/>
          <a:chExt cx="0" cy="0"/>
        </a:xfrm>
      </p:grpSpPr>
      <p:sp>
        <p:nvSpPr>
          <p:cNvPr id="196" name="Image"/>
          <p:cNvSpPr>
            <a:spLocks noGrp="1"/>
          </p:cNvSpPr>
          <p:nvPr>
            <p:ph type="pic" idx="21"/>
          </p:nvPr>
        </p:nvSpPr>
        <p:spPr>
          <a:xfrm>
            <a:off x="0" y="0"/>
            <a:ext cx="24387048" cy="13716000"/>
          </a:xfrm>
          <a:prstGeom prst="rect">
            <a:avLst/>
          </a:prstGeom>
        </p:spPr>
        <p:txBody>
          <a:bodyPr lIns="91439" tIns="45719" rIns="91439" bIns="45719">
            <a:noAutofit/>
          </a:bodyPr>
          <a:lstStyle/>
          <a:p>
            <a:endParaRPr/>
          </a:p>
        </p:txBody>
      </p:sp>
      <p:sp>
        <p:nvSpPr>
          <p:cNvPr id="197" name="Slide Number"/>
          <p:cNvSpPr txBox="1">
            <a:spLocks noGrp="1"/>
          </p:cNvSpPr>
          <p:nvPr>
            <p:ph type="sldNum" sz="quarter" idx="2"/>
          </p:nvPr>
        </p:nvSpPr>
        <p:spPr>
          <a:xfrm>
            <a:off x="23687772" y="349299"/>
            <a:ext cx="386666" cy="396241"/>
          </a:xfrm>
          <a:prstGeom prst="rect">
            <a:avLst/>
          </a:prstGeom>
        </p:spPr>
        <p:txBody>
          <a:bodyPr lIns="45719" tIns="45719" rIns="45719" bIns="45719" anchor="t"/>
          <a:lstStyle>
            <a:lvl1pPr algn="r" defTabSz="457200">
              <a:lnSpc>
                <a:spcPct val="150000"/>
              </a:lnSpc>
              <a:defRPr sz="2000">
                <a:latin typeface="Helvetica"/>
                <a:ea typeface="Helvetica"/>
                <a:cs typeface="Helvetica"/>
                <a:sym typeface="Helvetica"/>
              </a:defRPr>
            </a:lvl1pPr>
          </a:lstStyle>
          <a:p>
            <a:fld id="{86CB4B4D-7CA3-9044-876B-883B54F8677D}" type="slidenum">
              <a:t>‹#›</a:t>
            </a:fld>
            <a:endParaRPr/>
          </a:p>
        </p:txBody>
      </p:sp>
      <p:sp>
        <p:nvSpPr>
          <p:cNvPr id="198" name="Body Level One…"/>
          <p:cNvSpPr txBox="1">
            <a:spLocks noGrp="1"/>
          </p:cNvSpPr>
          <p:nvPr>
            <p:ph type="body" sz="quarter" idx="1"/>
          </p:nvPr>
        </p:nvSpPr>
        <p:spPr>
          <a:xfrm>
            <a:off x="5888637" y="5638800"/>
            <a:ext cx="12934801" cy="3657600"/>
          </a:xfrm>
          <a:prstGeom prst="rect">
            <a:avLst/>
          </a:prstGeom>
        </p:spPr>
        <p:txBody>
          <a:bodyPr lIns="45719" tIns="45719" rIns="45719" bIns="45719"/>
          <a:lstStyle>
            <a:lvl1pPr marL="0" indent="0" algn="ctr" defTabSz="1828800">
              <a:lnSpc>
                <a:spcPct val="150000"/>
              </a:lnSpc>
              <a:spcBef>
                <a:spcPts val="2000"/>
              </a:spcBef>
              <a:buSzTx/>
              <a:buNone/>
              <a:defRPr sz="7000">
                <a:solidFill>
                  <a:srgbClr val="FFFFFF"/>
                </a:solidFill>
                <a:latin typeface="Helvetica"/>
                <a:ea typeface="Helvetica"/>
                <a:cs typeface="Helvetica"/>
                <a:sym typeface="Helvetica"/>
              </a:defRPr>
            </a:lvl1pPr>
            <a:lvl2pPr marL="1581150" indent="-666750" algn="ctr" defTabSz="1828800">
              <a:lnSpc>
                <a:spcPct val="150000"/>
              </a:lnSpc>
              <a:spcBef>
                <a:spcPts val="2000"/>
              </a:spcBef>
              <a:buSzPct val="100000"/>
              <a:defRPr sz="7000">
                <a:solidFill>
                  <a:srgbClr val="FFFFFF"/>
                </a:solidFill>
                <a:latin typeface="Helvetica"/>
                <a:ea typeface="Helvetica"/>
                <a:cs typeface="Helvetica"/>
                <a:sym typeface="Helvetica"/>
              </a:defRPr>
            </a:lvl2pPr>
            <a:lvl3pPr marL="2628900" indent="-800100" algn="ctr" defTabSz="1828800">
              <a:lnSpc>
                <a:spcPct val="150000"/>
              </a:lnSpc>
              <a:spcBef>
                <a:spcPts val="2000"/>
              </a:spcBef>
              <a:buSzPct val="100000"/>
              <a:defRPr sz="7000">
                <a:solidFill>
                  <a:srgbClr val="FFFFFF"/>
                </a:solidFill>
                <a:latin typeface="Helvetica"/>
                <a:ea typeface="Helvetica"/>
                <a:cs typeface="Helvetica"/>
                <a:sym typeface="Helvetica"/>
              </a:defRPr>
            </a:lvl3pPr>
            <a:lvl4pPr marL="3632200" indent="-889000" algn="ctr" defTabSz="1828800">
              <a:lnSpc>
                <a:spcPct val="150000"/>
              </a:lnSpc>
              <a:spcBef>
                <a:spcPts val="2000"/>
              </a:spcBef>
              <a:buSzPct val="100000"/>
              <a:defRPr sz="7000">
                <a:solidFill>
                  <a:srgbClr val="FFFFFF"/>
                </a:solidFill>
                <a:latin typeface="Helvetica"/>
                <a:ea typeface="Helvetica"/>
                <a:cs typeface="Helvetica"/>
                <a:sym typeface="Helvetica"/>
              </a:defRPr>
            </a:lvl4pPr>
            <a:lvl5pPr marL="4546600" indent="-889000" algn="ctr" defTabSz="1828800">
              <a:lnSpc>
                <a:spcPct val="150000"/>
              </a:lnSpc>
              <a:spcBef>
                <a:spcPts val="2000"/>
              </a:spcBef>
              <a:buSzPct val="100000"/>
              <a:defRPr sz="7000">
                <a:solidFill>
                  <a:srgbClr val="FFFFFF"/>
                </a:solidFill>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99" name="Rectangle"/>
          <p:cNvSpPr>
            <a:spLocks noGrp="1"/>
          </p:cNvSpPr>
          <p:nvPr>
            <p:ph type="body" sz="quarter" idx="22"/>
          </p:nvPr>
        </p:nvSpPr>
        <p:spPr>
          <a:xfrm>
            <a:off x="278426" y="6196657"/>
            <a:ext cx="2228402" cy="817201"/>
          </a:xfrm>
          <a:prstGeom prst="rect">
            <a:avLst/>
          </a:prstGeom>
        </p:spPr>
        <p:txBody>
          <a:bodyPr lIns="45719" tIns="45719" rIns="45719" bIns="45719"/>
          <a:lstStyle/>
          <a:p>
            <a:pPr marL="0" indent="0" algn="ctr" defTabSz="1828800">
              <a:lnSpc>
                <a:spcPct val="150000"/>
              </a:lnSpc>
              <a:spcBef>
                <a:spcPts val="2000"/>
              </a:spcBef>
              <a:buSzTx/>
              <a:buNone/>
              <a:defRPr sz="3500">
                <a:solidFill>
                  <a:srgbClr val="FFFFFF"/>
                </a:solidFill>
                <a:latin typeface="Helvetica"/>
                <a:ea typeface="Helvetica"/>
                <a:cs typeface="Helvetica"/>
                <a:sym typeface="Helvetica"/>
              </a:defRPr>
            </a:pPr>
            <a:endParaRPr/>
          </a:p>
        </p:txBody>
      </p:sp>
      <p:sp>
        <p:nvSpPr>
          <p:cNvPr id="200" name="Rectangle"/>
          <p:cNvSpPr>
            <a:spLocks noGrp="1"/>
          </p:cNvSpPr>
          <p:nvPr>
            <p:ph type="body" sz="quarter" idx="23"/>
          </p:nvPr>
        </p:nvSpPr>
        <p:spPr>
          <a:xfrm>
            <a:off x="21846038" y="6196657"/>
            <a:ext cx="2228401" cy="817201"/>
          </a:xfrm>
          <a:prstGeom prst="rect">
            <a:avLst/>
          </a:prstGeom>
        </p:spPr>
        <p:txBody>
          <a:bodyPr lIns="45719" tIns="45719" rIns="45719" bIns="45719"/>
          <a:lstStyle/>
          <a:p>
            <a:pPr marL="0" indent="0" algn="ctr" defTabSz="1828800">
              <a:lnSpc>
                <a:spcPct val="150000"/>
              </a:lnSpc>
              <a:spcBef>
                <a:spcPts val="2000"/>
              </a:spcBef>
              <a:buSzTx/>
              <a:buNone/>
              <a:defRPr sz="3500">
                <a:solidFill>
                  <a:srgbClr val="FFFFFF"/>
                </a:solidFill>
                <a:latin typeface="Helvetica"/>
                <a:ea typeface="Helvetica"/>
                <a:cs typeface="Helvetica"/>
                <a:sym typeface="Helvetica"/>
              </a:defRPr>
            </a:pPr>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8_Blank">
    <p:bg>
      <p:bgPr>
        <a:solidFill>
          <a:srgbClr val="FDFAF3"/>
        </a:solidFill>
        <a:effectLst/>
      </p:bgPr>
    </p:bg>
    <p:spTree>
      <p:nvGrpSpPr>
        <p:cNvPr id="1" name=""/>
        <p:cNvGrpSpPr/>
        <p:nvPr/>
      </p:nvGrpSpPr>
      <p:grpSpPr>
        <a:xfrm>
          <a:off x="0" y="0"/>
          <a:ext cx="0" cy="0"/>
          <a:chOff x="0" y="0"/>
          <a:chExt cx="0" cy="0"/>
        </a:xfrm>
      </p:grpSpPr>
      <p:sp>
        <p:nvSpPr>
          <p:cNvPr id="207" name="Image"/>
          <p:cNvSpPr>
            <a:spLocks noGrp="1"/>
          </p:cNvSpPr>
          <p:nvPr>
            <p:ph type="pic" sz="quarter" idx="21"/>
          </p:nvPr>
        </p:nvSpPr>
        <p:spPr>
          <a:xfrm>
            <a:off x="1392237" y="2428875"/>
            <a:ext cx="7847104" cy="4892440"/>
          </a:xfrm>
          <a:prstGeom prst="rect">
            <a:avLst/>
          </a:prstGeom>
        </p:spPr>
        <p:txBody>
          <a:bodyPr lIns="91439" tIns="45719" rIns="91439" bIns="45719">
            <a:noAutofit/>
          </a:bodyPr>
          <a:lstStyle/>
          <a:p>
            <a:endParaRPr/>
          </a:p>
        </p:txBody>
      </p:sp>
      <p:sp>
        <p:nvSpPr>
          <p:cNvPr id="208" name="Slide Number"/>
          <p:cNvSpPr txBox="1">
            <a:spLocks noGrp="1"/>
          </p:cNvSpPr>
          <p:nvPr>
            <p:ph type="sldNum" sz="quarter" idx="2"/>
          </p:nvPr>
        </p:nvSpPr>
        <p:spPr>
          <a:xfrm>
            <a:off x="23687772" y="349299"/>
            <a:ext cx="386666" cy="396241"/>
          </a:xfrm>
          <a:prstGeom prst="rect">
            <a:avLst/>
          </a:prstGeom>
        </p:spPr>
        <p:txBody>
          <a:bodyPr lIns="45719" tIns="45719" rIns="45719" bIns="45719" anchor="t"/>
          <a:lstStyle>
            <a:lvl1pPr algn="r" defTabSz="457200">
              <a:lnSpc>
                <a:spcPct val="150000"/>
              </a:lnSpc>
              <a:defRPr sz="2000">
                <a:latin typeface="Helvetica"/>
                <a:ea typeface="Helvetica"/>
                <a:cs typeface="Helvetica"/>
                <a:sym typeface="Helvetica"/>
              </a:defRPr>
            </a:lvl1pPr>
          </a:lstStyle>
          <a:p>
            <a:fld id="{86CB4B4D-7CA3-9044-876B-883B54F8677D}" type="slidenum">
              <a:t>‹#›</a:t>
            </a:fld>
            <a:endParaRPr/>
          </a:p>
        </p:txBody>
      </p:sp>
      <p:sp>
        <p:nvSpPr>
          <p:cNvPr id="209" name="Image"/>
          <p:cNvSpPr>
            <a:spLocks noGrp="1"/>
          </p:cNvSpPr>
          <p:nvPr>
            <p:ph type="pic" sz="quarter" idx="22"/>
          </p:nvPr>
        </p:nvSpPr>
        <p:spPr>
          <a:xfrm>
            <a:off x="7382791" y="5795716"/>
            <a:ext cx="3713101" cy="3714046"/>
          </a:xfrm>
          <a:prstGeom prst="rect">
            <a:avLst/>
          </a:prstGeom>
        </p:spPr>
        <p:txBody>
          <a:bodyPr lIns="91439" tIns="45719" rIns="91439" bIns="45719">
            <a:noAutofit/>
          </a:bodyPr>
          <a:lstStyle/>
          <a:p>
            <a:endParaRPr/>
          </a:p>
        </p:txBody>
      </p:sp>
      <p:sp>
        <p:nvSpPr>
          <p:cNvPr id="210" name="Image"/>
          <p:cNvSpPr>
            <a:spLocks noGrp="1"/>
          </p:cNvSpPr>
          <p:nvPr>
            <p:ph type="pic" sz="quarter" idx="23"/>
          </p:nvPr>
        </p:nvSpPr>
        <p:spPr>
          <a:xfrm>
            <a:off x="18588119" y="3454539"/>
            <a:ext cx="4406818" cy="8813636"/>
          </a:xfrm>
          <a:prstGeom prst="rect">
            <a:avLst/>
          </a:prstGeom>
        </p:spPr>
        <p:txBody>
          <a:bodyPr lIns="91439" tIns="45719" rIns="91439" bIns="45719">
            <a:noAutofit/>
          </a:bodyPr>
          <a:lstStyle/>
          <a:p>
            <a:endParaRPr/>
          </a:p>
        </p:txBody>
      </p:sp>
      <p:sp>
        <p:nvSpPr>
          <p:cNvPr id="211" name="Body Level One…"/>
          <p:cNvSpPr txBox="1">
            <a:spLocks noGrp="1"/>
          </p:cNvSpPr>
          <p:nvPr>
            <p:ph type="body" sz="quarter" idx="1"/>
          </p:nvPr>
        </p:nvSpPr>
        <p:spPr>
          <a:xfrm>
            <a:off x="1270317" y="10179701"/>
            <a:ext cx="13870800" cy="1641601"/>
          </a:xfrm>
          <a:prstGeom prst="rect">
            <a:avLst/>
          </a:prstGeom>
        </p:spPr>
        <p:txBody>
          <a:bodyPr lIns="45719" tIns="45719" rIns="45719" bIns="45719"/>
          <a:lstStyle>
            <a:lvl1pPr marL="0" indent="0" defTabSz="1828800">
              <a:lnSpc>
                <a:spcPct val="150000"/>
              </a:lnSpc>
              <a:spcBef>
                <a:spcPts val="2000"/>
              </a:spcBef>
              <a:buSzTx/>
              <a:buNone/>
              <a:defRPr sz="7000">
                <a:latin typeface="Helvetica"/>
                <a:ea typeface="Helvetica"/>
                <a:cs typeface="Helvetica"/>
                <a:sym typeface="Helvetica"/>
              </a:defRPr>
            </a:lvl1pPr>
            <a:lvl2pPr marL="1581150" indent="-666750" defTabSz="1828800">
              <a:lnSpc>
                <a:spcPct val="150000"/>
              </a:lnSpc>
              <a:spcBef>
                <a:spcPts val="2000"/>
              </a:spcBef>
              <a:buSzPct val="100000"/>
              <a:defRPr sz="7000">
                <a:latin typeface="Helvetica"/>
                <a:ea typeface="Helvetica"/>
                <a:cs typeface="Helvetica"/>
                <a:sym typeface="Helvetica"/>
              </a:defRPr>
            </a:lvl2pPr>
            <a:lvl3pPr marL="2628900" indent="-800100" defTabSz="1828800">
              <a:lnSpc>
                <a:spcPct val="150000"/>
              </a:lnSpc>
              <a:spcBef>
                <a:spcPts val="2000"/>
              </a:spcBef>
              <a:buSzPct val="100000"/>
              <a:defRPr sz="7000">
                <a:latin typeface="Helvetica"/>
                <a:ea typeface="Helvetica"/>
                <a:cs typeface="Helvetica"/>
                <a:sym typeface="Helvetica"/>
              </a:defRPr>
            </a:lvl3pPr>
            <a:lvl4pPr marL="3632200" indent="-889000" defTabSz="1828800">
              <a:lnSpc>
                <a:spcPct val="150000"/>
              </a:lnSpc>
              <a:spcBef>
                <a:spcPts val="2000"/>
              </a:spcBef>
              <a:buSzPct val="100000"/>
              <a:defRPr sz="7000">
                <a:latin typeface="Helvetica"/>
                <a:ea typeface="Helvetica"/>
                <a:cs typeface="Helvetica"/>
                <a:sym typeface="Helvetica"/>
              </a:defRPr>
            </a:lvl4pPr>
            <a:lvl5pPr marL="4546600" indent="-889000" defTabSz="1828800">
              <a:lnSpc>
                <a:spcPct val="150000"/>
              </a:lnSpc>
              <a:spcBef>
                <a:spcPts val="2000"/>
              </a:spcBef>
              <a:buSzPct val="100000"/>
              <a:defRPr sz="70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212" name="Rectangle"/>
          <p:cNvSpPr>
            <a:spLocks noGrp="1"/>
          </p:cNvSpPr>
          <p:nvPr>
            <p:ph type="body" sz="quarter" idx="24"/>
          </p:nvPr>
        </p:nvSpPr>
        <p:spPr>
          <a:xfrm>
            <a:off x="12132626" y="5746786"/>
            <a:ext cx="3726001" cy="1616401"/>
          </a:xfrm>
          <a:prstGeom prst="rect">
            <a:avLst/>
          </a:prstGeom>
        </p:spPr>
        <p:txBody>
          <a:bodyPr lIns="45719" tIns="45719" rIns="45719" bIns="45719"/>
          <a:lstStyle/>
          <a:p>
            <a:pPr marL="0" indent="0" defTabSz="1828800">
              <a:lnSpc>
                <a:spcPct val="150000"/>
              </a:lnSpc>
              <a:spcBef>
                <a:spcPts val="2000"/>
              </a:spcBef>
              <a:buSzTx/>
              <a:buNone/>
              <a:defRPr sz="2000">
                <a:latin typeface="Helvetica"/>
                <a:ea typeface="Helvetica"/>
                <a:cs typeface="Helvetica"/>
                <a:sym typeface="Helvetica"/>
              </a:defRPr>
            </a:pPr>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22_Blank">
    <p:bg>
      <p:bgPr>
        <a:solidFill>
          <a:srgbClr val="FDFAF3"/>
        </a:solidFill>
        <a:effectLst/>
      </p:bgPr>
    </p:bg>
    <p:spTree>
      <p:nvGrpSpPr>
        <p:cNvPr id="1" name=""/>
        <p:cNvGrpSpPr/>
        <p:nvPr/>
      </p:nvGrpSpPr>
      <p:grpSpPr>
        <a:xfrm>
          <a:off x="0" y="0"/>
          <a:ext cx="0" cy="0"/>
          <a:chOff x="0" y="0"/>
          <a:chExt cx="0" cy="0"/>
        </a:xfrm>
      </p:grpSpPr>
      <p:sp>
        <p:nvSpPr>
          <p:cNvPr id="219" name="Image"/>
          <p:cNvSpPr>
            <a:spLocks noGrp="1"/>
          </p:cNvSpPr>
          <p:nvPr>
            <p:ph type="pic" sz="quarter" idx="21"/>
          </p:nvPr>
        </p:nvSpPr>
        <p:spPr>
          <a:xfrm>
            <a:off x="1681316" y="5353665"/>
            <a:ext cx="9200045" cy="3008672"/>
          </a:xfrm>
          <a:prstGeom prst="rect">
            <a:avLst/>
          </a:prstGeom>
        </p:spPr>
        <p:txBody>
          <a:bodyPr lIns="91439" tIns="45719" rIns="91439" bIns="45719">
            <a:noAutofit/>
          </a:bodyPr>
          <a:lstStyle/>
          <a:p>
            <a:endParaRPr/>
          </a:p>
        </p:txBody>
      </p:sp>
      <p:sp>
        <p:nvSpPr>
          <p:cNvPr id="220" name="Image"/>
          <p:cNvSpPr>
            <a:spLocks noGrp="1"/>
          </p:cNvSpPr>
          <p:nvPr>
            <p:ph type="pic" sz="quarter" idx="22"/>
          </p:nvPr>
        </p:nvSpPr>
        <p:spPr>
          <a:xfrm>
            <a:off x="2732640" y="1818919"/>
            <a:ext cx="9200045" cy="3008672"/>
          </a:xfrm>
          <a:prstGeom prst="rect">
            <a:avLst/>
          </a:prstGeom>
        </p:spPr>
        <p:txBody>
          <a:bodyPr lIns="91439" tIns="45719" rIns="91439" bIns="45719">
            <a:noAutofit/>
          </a:bodyPr>
          <a:lstStyle/>
          <a:p>
            <a:endParaRPr/>
          </a:p>
        </p:txBody>
      </p:sp>
      <p:sp>
        <p:nvSpPr>
          <p:cNvPr id="221" name="Image"/>
          <p:cNvSpPr>
            <a:spLocks noGrp="1"/>
          </p:cNvSpPr>
          <p:nvPr>
            <p:ph type="pic" sz="quarter" idx="23"/>
          </p:nvPr>
        </p:nvSpPr>
        <p:spPr>
          <a:xfrm>
            <a:off x="2732640" y="8809652"/>
            <a:ext cx="9200045" cy="3008672"/>
          </a:xfrm>
          <a:prstGeom prst="rect">
            <a:avLst/>
          </a:prstGeom>
        </p:spPr>
        <p:txBody>
          <a:bodyPr lIns="91439" tIns="45719" rIns="91439" bIns="45719">
            <a:noAutofit/>
          </a:bodyPr>
          <a:lstStyle/>
          <a:p>
            <a:endParaRPr/>
          </a:p>
        </p:txBody>
      </p:sp>
      <p:sp>
        <p:nvSpPr>
          <p:cNvPr id="222" name="Slide Number"/>
          <p:cNvSpPr txBox="1">
            <a:spLocks noGrp="1"/>
          </p:cNvSpPr>
          <p:nvPr>
            <p:ph type="sldNum" sz="quarter" idx="2"/>
          </p:nvPr>
        </p:nvSpPr>
        <p:spPr>
          <a:xfrm>
            <a:off x="23687772" y="349299"/>
            <a:ext cx="386666" cy="396241"/>
          </a:xfrm>
          <a:prstGeom prst="rect">
            <a:avLst/>
          </a:prstGeom>
        </p:spPr>
        <p:txBody>
          <a:bodyPr lIns="45719" tIns="45719" rIns="45719" bIns="45719" anchor="t"/>
          <a:lstStyle>
            <a:lvl1pPr algn="r" defTabSz="457200">
              <a:lnSpc>
                <a:spcPct val="150000"/>
              </a:lnSpc>
              <a:defRPr sz="2000">
                <a:latin typeface="Helvetica"/>
                <a:ea typeface="Helvetica"/>
                <a:cs typeface="Helvetica"/>
                <a:sym typeface="Helvetica"/>
              </a:defRPr>
            </a:lvl1pPr>
          </a:lstStyle>
          <a:p>
            <a:fld id="{86CB4B4D-7CA3-9044-876B-883B54F8677D}" type="slidenum">
              <a:t>‹#›</a:t>
            </a:fld>
            <a:endParaRPr/>
          </a:p>
        </p:txBody>
      </p:sp>
      <p:sp>
        <p:nvSpPr>
          <p:cNvPr id="223" name="Body Level One…"/>
          <p:cNvSpPr txBox="1">
            <a:spLocks noGrp="1"/>
          </p:cNvSpPr>
          <p:nvPr>
            <p:ph type="body" sz="quarter" idx="1"/>
          </p:nvPr>
        </p:nvSpPr>
        <p:spPr>
          <a:xfrm>
            <a:off x="14032571" y="5151375"/>
            <a:ext cx="8730001" cy="3150001"/>
          </a:xfrm>
          <a:prstGeom prst="rect">
            <a:avLst/>
          </a:prstGeom>
        </p:spPr>
        <p:txBody>
          <a:bodyPr lIns="45719" tIns="45719" rIns="45719" bIns="45719"/>
          <a:lstStyle>
            <a:lvl1pPr marL="0" indent="0" algn="ctr" defTabSz="1828800">
              <a:lnSpc>
                <a:spcPct val="150000"/>
              </a:lnSpc>
              <a:spcBef>
                <a:spcPts val="2000"/>
              </a:spcBef>
              <a:buSzTx/>
              <a:buNone/>
              <a:defRPr sz="7000">
                <a:latin typeface="Helvetica"/>
                <a:ea typeface="Helvetica"/>
                <a:cs typeface="Helvetica"/>
                <a:sym typeface="Helvetica"/>
              </a:defRPr>
            </a:lvl1pPr>
            <a:lvl2pPr marL="1581150" indent="-666750" algn="ctr" defTabSz="1828800">
              <a:lnSpc>
                <a:spcPct val="150000"/>
              </a:lnSpc>
              <a:spcBef>
                <a:spcPts val="2000"/>
              </a:spcBef>
              <a:buSzPct val="100000"/>
              <a:defRPr sz="7000">
                <a:latin typeface="Helvetica"/>
                <a:ea typeface="Helvetica"/>
                <a:cs typeface="Helvetica"/>
                <a:sym typeface="Helvetica"/>
              </a:defRPr>
            </a:lvl2pPr>
            <a:lvl3pPr marL="2628900" indent="-800100" algn="ctr" defTabSz="1828800">
              <a:lnSpc>
                <a:spcPct val="150000"/>
              </a:lnSpc>
              <a:spcBef>
                <a:spcPts val="2000"/>
              </a:spcBef>
              <a:buSzPct val="100000"/>
              <a:defRPr sz="7000">
                <a:latin typeface="Helvetica"/>
                <a:ea typeface="Helvetica"/>
                <a:cs typeface="Helvetica"/>
                <a:sym typeface="Helvetica"/>
              </a:defRPr>
            </a:lvl3pPr>
            <a:lvl4pPr marL="3632200" indent="-889000" algn="ctr" defTabSz="1828800">
              <a:lnSpc>
                <a:spcPct val="150000"/>
              </a:lnSpc>
              <a:spcBef>
                <a:spcPts val="2000"/>
              </a:spcBef>
              <a:buSzPct val="100000"/>
              <a:defRPr sz="7000">
                <a:latin typeface="Helvetica"/>
                <a:ea typeface="Helvetica"/>
                <a:cs typeface="Helvetica"/>
                <a:sym typeface="Helvetica"/>
              </a:defRPr>
            </a:lvl4pPr>
            <a:lvl5pPr marL="4546600" indent="-889000" algn="ctr" defTabSz="1828800">
              <a:lnSpc>
                <a:spcPct val="150000"/>
              </a:lnSpc>
              <a:spcBef>
                <a:spcPts val="2000"/>
              </a:spcBef>
              <a:buSzPct val="100000"/>
              <a:defRPr sz="70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230" name="Rectangle 1"/>
          <p:cNvSpPr/>
          <p:nvPr/>
        </p:nvSpPr>
        <p:spPr>
          <a:xfrm>
            <a:off x="0" y="-2"/>
            <a:ext cx="24384000" cy="13716002"/>
          </a:xfrm>
          <a:prstGeom prst="rect">
            <a:avLst/>
          </a:prstGeom>
          <a:solidFill>
            <a:srgbClr val="FFFFFF"/>
          </a:solidFill>
          <a:ln w="12700">
            <a:miter lim="400000"/>
          </a:ln>
        </p:spPr>
        <p:txBody>
          <a:bodyPr tIns="91439" bIns="91439" anchor="ctr"/>
          <a:lstStyle/>
          <a:p>
            <a:pPr defTabSz="1828800">
              <a:defRPr sz="3600">
                <a:solidFill>
                  <a:srgbClr val="FFFFFF"/>
                </a:solidFill>
                <a:latin typeface="Calibri"/>
                <a:ea typeface="Calibri"/>
                <a:cs typeface="Calibri"/>
                <a:sym typeface="Calibri"/>
              </a:defRPr>
            </a:pPr>
            <a:endParaRPr/>
          </a:p>
        </p:txBody>
      </p:sp>
      <p:sp>
        <p:nvSpPr>
          <p:cNvPr id="231" name="Picture Placeholder 1"/>
          <p:cNvSpPr>
            <a:spLocks noGrp="1"/>
          </p:cNvSpPr>
          <p:nvPr>
            <p:ph type="pic" sz="half" idx="21"/>
          </p:nvPr>
        </p:nvSpPr>
        <p:spPr>
          <a:xfrm>
            <a:off x="1038577" y="1670755"/>
            <a:ext cx="7947378" cy="10374489"/>
          </a:xfrm>
          <a:prstGeom prst="rect">
            <a:avLst/>
          </a:prstGeom>
        </p:spPr>
        <p:txBody>
          <a:bodyPr lIns="91439" tIns="45719" rIns="91439" bIns="45719">
            <a:noAutofit/>
          </a:bodyPr>
          <a:lstStyle/>
          <a:p>
            <a:endParaRPr/>
          </a:p>
        </p:txBody>
      </p:sp>
      <p:sp>
        <p:nvSpPr>
          <p:cNvPr id="232" name="Picture Placeholder 1"/>
          <p:cNvSpPr>
            <a:spLocks noGrp="1"/>
          </p:cNvSpPr>
          <p:nvPr>
            <p:ph type="pic" sz="quarter" idx="22"/>
          </p:nvPr>
        </p:nvSpPr>
        <p:spPr>
          <a:xfrm>
            <a:off x="2500064" y="3578576"/>
            <a:ext cx="5024405" cy="6558844"/>
          </a:xfrm>
          <a:prstGeom prst="rect">
            <a:avLst/>
          </a:prstGeom>
        </p:spPr>
        <p:txBody>
          <a:bodyPr lIns="91439" tIns="45719" rIns="91439" bIns="45719">
            <a:noAutofit/>
          </a:bodyPr>
          <a:lstStyle/>
          <a:p>
            <a:endParaRPr/>
          </a:p>
        </p:txBody>
      </p:sp>
      <p:sp>
        <p:nvSpPr>
          <p:cNvPr id="233"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240" name="Picture Placeholder 2"/>
          <p:cNvSpPr>
            <a:spLocks noGrp="1"/>
          </p:cNvSpPr>
          <p:nvPr>
            <p:ph type="pic" idx="21"/>
          </p:nvPr>
        </p:nvSpPr>
        <p:spPr>
          <a:xfrm>
            <a:off x="0" y="0"/>
            <a:ext cx="24384000" cy="13716000"/>
          </a:xfrm>
          <a:prstGeom prst="rect">
            <a:avLst/>
          </a:prstGeom>
        </p:spPr>
        <p:txBody>
          <a:bodyPr lIns="91439" tIns="45719" rIns="91439" bIns="45719">
            <a:noAutofit/>
          </a:bodyPr>
          <a:lstStyle/>
          <a:p>
            <a:endParaRPr/>
          </a:p>
        </p:txBody>
      </p:sp>
      <p:sp>
        <p:nvSpPr>
          <p:cNvPr id="241"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3.jpeg"/><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5.jpeg"/><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g"/><Relationship Id="rId3" Type="http://schemas.openxmlformats.org/officeDocument/2006/relationships/image" Target="../media/image8.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jpg"/><Relationship Id="rId3" Type="http://schemas.openxmlformats.org/officeDocument/2006/relationships/image" Target="../media/image11.jpg"/><Relationship Id="rId4" Type="http://schemas.openxmlformats.org/officeDocument/2006/relationships/image" Target="../media/image12.jpg"/><Relationship Id="rId5"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0" name="Image" descr="Image"/>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251" name="TextBox 9"/>
          <p:cNvSpPr txBox="1"/>
          <p:nvPr/>
        </p:nvSpPr>
        <p:spPr>
          <a:xfrm>
            <a:off x="16201141" y="7460850"/>
            <a:ext cx="7334403" cy="12496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lvl1pPr algn="r" defTabSz="457200">
              <a:spcBef>
                <a:spcPts val="1200"/>
              </a:spcBef>
              <a:defRPr sz="5066">
                <a:solidFill>
                  <a:schemeClr val="accent4">
                    <a:hueOff val="-1247790"/>
                    <a:lumOff val="-12326"/>
                  </a:schemeClr>
                </a:solidFill>
                <a:latin typeface="Belleza"/>
                <a:ea typeface="Belleza"/>
                <a:cs typeface="Belleza"/>
                <a:sym typeface="Belleza"/>
              </a:defRPr>
            </a:lvl1pPr>
          </a:lstStyle>
          <a:p>
            <a:r>
              <a:t> MAF - MOE </a:t>
            </a:r>
            <a:endParaRPr sz="1200">
              <a:latin typeface="Times Roman"/>
              <a:ea typeface="Times Roman"/>
              <a:cs typeface="Times Roman"/>
              <a:sym typeface="Times Roman"/>
            </a:endParaRPr>
          </a:p>
        </p:txBody>
      </p:sp>
      <p:grpSp>
        <p:nvGrpSpPr>
          <p:cNvPr id="255" name="Group"/>
          <p:cNvGrpSpPr/>
          <p:nvPr/>
        </p:nvGrpSpPr>
        <p:grpSpPr>
          <a:xfrm>
            <a:off x="13546963" y="708719"/>
            <a:ext cx="9856714" cy="4840433"/>
            <a:chOff x="0" y="0"/>
            <a:chExt cx="9856712" cy="4840432"/>
          </a:xfrm>
        </p:grpSpPr>
        <p:sp>
          <p:nvSpPr>
            <p:cNvPr id="252" name="TextBox 9"/>
            <p:cNvSpPr txBox="1"/>
            <p:nvPr/>
          </p:nvSpPr>
          <p:spPr>
            <a:xfrm>
              <a:off x="0" y="0"/>
              <a:ext cx="9856713" cy="310388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r" defTabSz="1828800">
                <a:defRPr sz="10000" cap="all">
                  <a:solidFill>
                    <a:srgbClr val="FFFFFF"/>
                  </a:solidFill>
                  <a:latin typeface="Belleza"/>
                  <a:ea typeface="Belleza"/>
                  <a:cs typeface="Belleza"/>
                  <a:sym typeface="Belleza"/>
                </a:defRPr>
              </a:lvl1pPr>
            </a:lstStyle>
            <a:p>
              <a:r>
                <a:t>PROPOSED SELECTIONS</a:t>
              </a:r>
            </a:p>
          </p:txBody>
        </p:sp>
        <p:sp>
          <p:nvSpPr>
            <p:cNvPr id="253" name="TextBox 9"/>
            <p:cNvSpPr txBox="1"/>
            <p:nvPr/>
          </p:nvSpPr>
          <p:spPr>
            <a:xfrm>
              <a:off x="45030" y="3193578"/>
              <a:ext cx="9766652" cy="14274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r" defTabSz="1828800">
                <a:defRPr sz="3000" cap="all">
                  <a:solidFill>
                    <a:srgbClr val="FFFFFF"/>
                  </a:solidFill>
                  <a:latin typeface="Poppins Light"/>
                  <a:ea typeface="Poppins Light"/>
                  <a:cs typeface="Poppins Light"/>
                  <a:sym typeface="Poppins Light"/>
                </a:defRPr>
              </a:pPr>
              <a:r>
                <a:t>SANITARYWARE |</a:t>
              </a:r>
            </a:p>
            <a:p>
              <a:pPr algn="r" defTabSz="1828800">
                <a:defRPr sz="3000" cap="all">
                  <a:solidFill>
                    <a:srgbClr val="FFFFFF"/>
                  </a:solidFill>
                  <a:latin typeface="Poppins Light"/>
                  <a:ea typeface="Poppins Light"/>
                  <a:cs typeface="Poppins Light"/>
                  <a:sym typeface="Poppins Light"/>
                </a:defRPr>
              </a:pPr>
              <a:r>
                <a:t>April 15,2025</a:t>
              </a:r>
            </a:p>
          </p:txBody>
        </p:sp>
        <p:sp>
          <p:nvSpPr>
            <p:cNvPr id="254" name="TextBox 9"/>
            <p:cNvSpPr txBox="1"/>
            <p:nvPr/>
          </p:nvSpPr>
          <p:spPr>
            <a:xfrm>
              <a:off x="6507543" y="4416252"/>
              <a:ext cx="3205056" cy="4241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r" defTabSz="1828800">
                <a:defRPr sz="1200" cap="all">
                  <a:solidFill>
                    <a:srgbClr val="FFFFFF"/>
                  </a:solidFill>
                  <a:latin typeface="Poppins Light"/>
                  <a:ea typeface="Poppins Light"/>
                  <a:cs typeface="Poppins Light"/>
                  <a:sym typeface="Poppins Light"/>
                </a:defRPr>
              </a:lvl1pPr>
            </a:lstStyle>
            <a:p>
              <a:r>
                <a:t>SP-YR25-0015M-Rev00</a:t>
              </a:r>
            </a:p>
          </p:txBody>
        </p:sp>
      </p:grpSp>
      <p:pic>
        <p:nvPicPr>
          <p:cNvPr id="256" name="Casamia_Logo_Invoice-01.png" descr="Casamia_Logo_Invoice-01.png"/>
          <p:cNvPicPr>
            <a:picLocks noChangeAspect="1"/>
          </p:cNvPicPr>
          <p:nvPr/>
        </p:nvPicPr>
        <p:blipFill>
          <a:blip r:embed="rId3"/>
          <a:srcRect l="4513" t="36158" r="6054" b="51536"/>
          <a:stretch>
            <a:fillRect/>
          </a:stretch>
        </p:blipFill>
        <p:spPr>
          <a:xfrm>
            <a:off x="19862373" y="12400229"/>
            <a:ext cx="3836432" cy="659260"/>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8" name="10SEP_CasaMia-211.jpg" descr="10SEP_CasaMia-211.jpg"/>
          <p:cNvPicPr>
            <a:picLocks noGrp="1" noChangeAspect="1"/>
          </p:cNvPicPr>
          <p:nvPr>
            <p:ph type="pic" idx="21"/>
          </p:nvPr>
        </p:nvPicPr>
        <p:blipFill>
          <a:blip r:embed="rId2"/>
          <a:srcRect l="24467" r="24467"/>
          <a:stretch>
            <a:fillRect/>
          </a:stretch>
        </p:blipFill>
        <p:spPr>
          <a:xfrm>
            <a:off x="1038578" y="1670755"/>
            <a:ext cx="7947377" cy="10374489"/>
          </a:xfrm>
          <a:prstGeom prst="rect">
            <a:avLst/>
          </a:prstGeom>
        </p:spPr>
      </p:pic>
      <p:sp>
        <p:nvSpPr>
          <p:cNvPr id="259" name="Rectangle 9"/>
          <p:cNvSpPr/>
          <p:nvPr/>
        </p:nvSpPr>
        <p:spPr>
          <a:xfrm>
            <a:off x="4955823" y="3578578"/>
            <a:ext cx="18084801" cy="6558844"/>
          </a:xfrm>
          <a:prstGeom prst="rect">
            <a:avLst/>
          </a:prstGeom>
          <a:gradFill>
            <a:gsLst>
              <a:gs pos="0">
                <a:srgbClr val="D25B27"/>
              </a:gs>
              <a:gs pos="100000">
                <a:srgbClr val="842400"/>
              </a:gs>
            </a:gsLst>
            <a:lin ang="5400000"/>
          </a:gradFill>
          <a:ln w="12700">
            <a:miter lim="400000"/>
          </a:ln>
          <a:effectLst>
            <a:outerShdw blurRad="190500" dist="12700" dir="5400000" rotWithShape="0">
              <a:srgbClr val="000000"/>
            </a:outerShdw>
          </a:effectLst>
        </p:spPr>
        <p:txBody>
          <a:bodyPr tIns="91439" bIns="91439" anchor="ctr"/>
          <a:lstStyle/>
          <a:p>
            <a:pPr defTabSz="1828800">
              <a:defRPr sz="3600">
                <a:solidFill>
                  <a:srgbClr val="FFFFFF"/>
                </a:solidFill>
                <a:latin typeface="Calibri"/>
                <a:ea typeface="Calibri"/>
                <a:cs typeface="Calibri"/>
                <a:sym typeface="Calibri"/>
              </a:defRPr>
            </a:pPr>
            <a:endParaRPr/>
          </a:p>
        </p:txBody>
      </p:sp>
      <p:pic>
        <p:nvPicPr>
          <p:cNvPr id="260" name="10SEP_CasaMia-211.jpg" descr="10SEP_CasaMia-211.jpg"/>
          <p:cNvPicPr>
            <a:picLocks noGrp="1" noChangeAspect="1"/>
          </p:cNvPicPr>
          <p:nvPr>
            <p:ph type="pic" idx="22"/>
          </p:nvPr>
        </p:nvPicPr>
        <p:blipFill>
          <a:blip r:embed="rId2"/>
          <a:srcRect l="35650" t="7272" r="21096" b="8025"/>
          <a:stretch>
            <a:fillRect/>
          </a:stretch>
        </p:blipFill>
        <p:spPr>
          <a:xfrm>
            <a:off x="2500063" y="3578576"/>
            <a:ext cx="5024439" cy="655875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3704"/>
                  <a:pt x="0" y="8274"/>
                </a:cubicBezTo>
                <a:lnTo>
                  <a:pt x="0" y="21600"/>
                </a:lnTo>
                <a:lnTo>
                  <a:pt x="21600" y="21600"/>
                </a:lnTo>
                <a:lnTo>
                  <a:pt x="21600" y="8274"/>
                </a:lnTo>
                <a:cubicBezTo>
                  <a:pt x="21600" y="3704"/>
                  <a:pt x="16765" y="0"/>
                  <a:pt x="10800" y="0"/>
                </a:cubicBezTo>
                <a:close/>
              </a:path>
            </a:pathLst>
          </a:custGeom>
        </p:spPr>
      </p:pic>
      <p:pic>
        <p:nvPicPr>
          <p:cNvPr id="261" name="Image" descr="Image"/>
          <p:cNvPicPr>
            <a:picLocks noChangeAspect="1"/>
          </p:cNvPicPr>
          <p:nvPr/>
        </p:nvPicPr>
        <p:blipFill>
          <a:blip r:embed="rId3"/>
          <a:stretch>
            <a:fillRect/>
          </a:stretch>
        </p:blipFill>
        <p:spPr>
          <a:xfrm>
            <a:off x="22206870" y="13048062"/>
            <a:ext cx="1622227" cy="207594"/>
          </a:xfrm>
          <a:prstGeom prst="rect">
            <a:avLst/>
          </a:prstGeom>
          <a:ln w="12700">
            <a:miter lim="400000"/>
          </a:ln>
        </p:spPr>
      </p:pic>
      <p:sp>
        <p:nvSpPr>
          <p:cNvPr id="262" name="Rectangle 2"/>
          <p:cNvSpPr txBox="1"/>
          <p:nvPr/>
        </p:nvSpPr>
        <p:spPr>
          <a:xfrm>
            <a:off x="9931586" y="4301830"/>
            <a:ext cx="9935038" cy="1592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lvl1pPr algn="l" defTabSz="1828800">
              <a:defRPr sz="9600">
                <a:solidFill>
                  <a:srgbClr val="FFFFFF"/>
                </a:solidFill>
                <a:latin typeface="Belleza"/>
                <a:ea typeface="Belleza"/>
                <a:cs typeface="Belleza"/>
                <a:sym typeface="Belleza"/>
              </a:defRPr>
            </a:lvl1pPr>
          </a:lstStyle>
          <a:p>
            <a:r>
              <a:t>The Inclusions</a:t>
            </a:r>
          </a:p>
        </p:txBody>
      </p:sp>
      <p:sp>
        <p:nvSpPr>
          <p:cNvPr id="263" name="Rectangle 4"/>
          <p:cNvSpPr txBox="1"/>
          <p:nvPr/>
        </p:nvSpPr>
        <p:spPr>
          <a:xfrm>
            <a:off x="9931586" y="6208689"/>
            <a:ext cx="12162384" cy="3205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lgn="just" defTabSz="1828800">
              <a:lnSpc>
                <a:spcPct val="120000"/>
              </a:lnSpc>
              <a:defRPr sz="2100">
                <a:solidFill>
                  <a:srgbClr val="FFFFFF"/>
                </a:solidFill>
                <a:latin typeface="Poppins Light"/>
                <a:ea typeface="Poppins Light"/>
                <a:cs typeface="Poppins Light"/>
                <a:sym typeface="Poppins Light"/>
              </a:defRPr>
            </a:pPr>
            <a:r>
              <a:t>The following document includes the details and specifications of products chosen or suggested in the proposed selections. Our products are selectively curated from globally renowned brands, renowened for quality and heritage. </a:t>
            </a:r>
          </a:p>
          <a:p>
            <a:pPr algn="just" defTabSz="1828800">
              <a:lnSpc>
                <a:spcPct val="120000"/>
              </a:lnSpc>
              <a:defRPr sz="2100">
                <a:solidFill>
                  <a:srgbClr val="FFFFFF"/>
                </a:solidFill>
                <a:latin typeface="Poppins Light"/>
                <a:ea typeface="Poppins Light"/>
                <a:cs typeface="Poppins Light"/>
                <a:sym typeface="Poppins Light"/>
              </a:defRPr>
            </a:pPr>
            <a:endParaRPr/>
          </a:p>
          <a:p>
            <a:pPr algn="just" defTabSz="1828800">
              <a:lnSpc>
                <a:spcPct val="120000"/>
              </a:lnSpc>
              <a:defRPr sz="2100">
                <a:solidFill>
                  <a:srgbClr val="FFFFFF"/>
                </a:solidFill>
                <a:latin typeface="Poppins Light"/>
                <a:ea typeface="Poppins Light"/>
                <a:cs typeface="Poppins Light"/>
                <a:sym typeface="Poppins Light"/>
              </a:defRPr>
            </a:pPr>
            <a:r>
              <a:t>The compiled moodboard and other compilations are for illustration purposes only, please do consult with us should you need alterations in the selections.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5" name="25SEP_ROAR-41.jpg" descr="25SEP_ROAR-41.jpg"/>
          <p:cNvPicPr>
            <a:picLocks noGrp="1" noChangeAspect="1"/>
          </p:cNvPicPr>
          <p:nvPr>
            <p:ph type="pic" idx="21"/>
          </p:nvPr>
        </p:nvPicPr>
        <p:blipFill>
          <a:blip r:embed="rId2"/>
          <a:srcRect l="12954" t="13273" b="13273"/>
          <a:stretch>
            <a:fillRect/>
          </a:stretch>
        </p:blipFill>
        <p:spPr>
          <a:prstGeom prst="rect">
            <a:avLst/>
          </a:prstGeom>
        </p:spPr>
      </p:pic>
      <p:sp>
        <p:nvSpPr>
          <p:cNvPr id="266" name="Rectangle 14"/>
          <p:cNvSpPr/>
          <p:nvPr/>
        </p:nvSpPr>
        <p:spPr>
          <a:xfrm>
            <a:off x="14310804" y="1269515"/>
            <a:ext cx="8291742" cy="11176970"/>
          </a:xfrm>
          <a:prstGeom prst="rect">
            <a:avLst/>
          </a:prstGeom>
          <a:gradFill>
            <a:gsLst>
              <a:gs pos="0">
                <a:srgbClr val="D25B27"/>
              </a:gs>
              <a:gs pos="100000">
                <a:srgbClr val="842400"/>
              </a:gs>
            </a:gsLst>
            <a:lin ang="5400000"/>
          </a:gradFill>
          <a:ln w="12700">
            <a:miter lim="400000"/>
          </a:ln>
          <a:effectLst>
            <a:outerShdw blurRad="190500" dist="12700" dir="5400000" rotWithShape="0">
              <a:srgbClr val="000000"/>
            </a:outerShdw>
          </a:effectLst>
        </p:spPr>
        <p:txBody>
          <a:bodyPr tIns="91439" bIns="91439" anchor="ctr"/>
          <a:lstStyle/>
          <a:p>
            <a:pPr defTabSz="1828800">
              <a:defRPr sz="3600">
                <a:solidFill>
                  <a:srgbClr val="FFFFFF"/>
                </a:solidFill>
                <a:latin typeface="Calibri"/>
                <a:ea typeface="Calibri"/>
                <a:cs typeface="Calibri"/>
                <a:sym typeface="Calibri"/>
              </a:defRPr>
            </a:pPr>
            <a:endParaRPr/>
          </a:p>
        </p:txBody>
      </p:sp>
      <p:sp>
        <p:nvSpPr>
          <p:cNvPr id="267" name="TextBox 12"/>
          <p:cNvSpPr txBox="1"/>
          <p:nvPr/>
        </p:nvSpPr>
        <p:spPr>
          <a:xfrm>
            <a:off x="15530718" y="3175635"/>
            <a:ext cx="6460456" cy="73647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lvl1pPr algn="l" defTabSz="1828800">
              <a:lnSpc>
                <a:spcPct val="110000"/>
              </a:lnSpc>
              <a:defRPr sz="5600">
                <a:solidFill>
                  <a:srgbClr val="FFFFFF"/>
                </a:solidFill>
                <a:latin typeface="Belleza"/>
                <a:ea typeface="Belleza"/>
                <a:cs typeface="Belleza"/>
                <a:sym typeface="Belleza"/>
              </a:defRPr>
            </a:lvl1pPr>
          </a:lstStyle>
          <a:p>
            <a:r>
              <a:t>Our products have additional inclusions and features as well, please consult with us for on the possibilities of customizing the finish, interiors and more</a:t>
            </a:r>
          </a:p>
        </p:txBody>
      </p:sp>
      <p:pic>
        <p:nvPicPr>
          <p:cNvPr id="268" name="Image" descr="Image"/>
          <p:cNvPicPr>
            <a:picLocks noChangeAspect="1"/>
          </p:cNvPicPr>
          <p:nvPr/>
        </p:nvPicPr>
        <p:blipFill>
          <a:blip r:embed="rId3"/>
          <a:stretch>
            <a:fillRect/>
          </a:stretch>
        </p:blipFill>
        <p:spPr>
          <a:xfrm>
            <a:off x="22206870" y="13048062"/>
            <a:ext cx="1622227" cy="207594"/>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21" sz="quarter"/>
          </p:nvPr>
        </p:nvSpPr>
        <p:spPr/>
        <p:txBody>
          <a:bodyPr/>
          <a:lstStyle/>
          <a:p/>
        </p:txBody>
      </p:sp>
      <p:sp>
        <p:nvSpPr>
          <p:cNvPr id="3" name="Title 2"/>
          <p:cNvSpPr>
            <a:spLocks noGrp="1"/>
          </p:cNvSpPr>
          <p:nvPr>
            <p:ph type="title"/>
          </p:nvPr>
        </p:nvSpPr>
        <p:spPr/>
        <p:txBody>
          <a:bodyPr/>
          <a:lstStyle/>
          <a:p>
            <a:r>
              <a:t>Ambani Villas</a:t>
            </a:r>
          </a:p>
        </p:txBody>
      </p:sp>
      <p:sp>
        <p:nvSpPr>
          <p:cNvPr id="4" name="Text Placeholder 3"/>
          <p:cNvSpPr>
            <a:spLocks noGrp="1"/>
          </p:cNvSpPr>
          <p:nvPr>
            <p:ph type="body" idx="1" sz="quarter"/>
          </p:nvPr>
        </p:nvSpPr>
        <p:spPr/>
        <p:txBody>
          <a:bodyPr/>
          <a:lstStyle/>
          <a:p>
            <a:r>
              <a:t>Auto-generated Product Specification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3049524" y="274320"/>
            <a:ext cx="18288000" cy="914400"/>
          </a:xfrm>
          <a:prstGeom prst="rect">
            <a:avLst/>
          </a:prstGeom>
          <a:noFill/>
        </p:spPr>
        <p:txBody>
          <a:bodyPr wrap="none">
            <a:spAutoFit/>
          </a:bodyPr>
          <a:lstStyle/>
          <a:p>
            <a:pPr algn="ctr">
              <a:defRPr sz="4800" b="1">
                <a:solidFill>
                  <a:srgbClr val="000000"/>
                </a:solidFill>
              </a:defRPr>
            </a:pPr>
            <a:r>
              <a:t>Anant Ambani toyroom</a:t>
            </a:r>
          </a:p>
        </p:txBody>
      </p:sp>
      <p:pic>
        <p:nvPicPr>
          <p:cNvPr id="3" name="Picture 2" descr="#A51.jpeg"/>
          <p:cNvPicPr>
            <a:picLocks noChangeAspect="1"/>
          </p:cNvPicPr>
          <p:nvPr/>
        </p:nvPicPr>
        <p:blipFill>
          <a:blip r:embed="rId2"/>
          <a:stretch>
            <a:fillRect/>
          </a:stretch>
        </p:blipFill>
        <p:spPr>
          <a:xfrm>
            <a:off x="914400" y="5486400"/>
            <a:ext cx="4572000" cy="4572000"/>
          </a:xfrm>
          <a:prstGeom prst="rect">
            <a:avLst/>
          </a:prstGeom>
        </p:spPr>
      </p:pic>
      <p:sp>
        <p:nvSpPr>
          <p:cNvPr id="4" name="TextBox 3"/>
          <p:cNvSpPr txBox="1"/>
          <p:nvPr/>
        </p:nvSpPr>
        <p:spPr>
          <a:xfrm>
            <a:off x="914400" y="10332720"/>
            <a:ext cx="5029200" cy="1371600"/>
          </a:xfrm>
          <a:prstGeom prst="rect">
            <a:avLst/>
          </a:prstGeom>
          <a:noFill/>
        </p:spPr>
        <p:txBody>
          <a:bodyPr wrap="square">
            <a:spAutoFit/>
          </a:bodyPr>
          <a:lstStyle/>
          <a:p/>
          <a:p>
            <a:pPr algn="just">
              <a:defRPr sz="1200">
                <a:solidFill>
                  <a:srgbClr val="000000"/>
                </a:solidFill>
              </a:defRPr>
            </a:pPr>
            <a:r>
              <a:t>#A51 - Falper Acquifero Freestanding Basin Mixer (Arco Freestanding Basin Spout Art. GVA00000000PM and  Acquifero Wall Mounted Mixer Flow Control Art. GVA00000000PM) Matt Black h1127mm</a:t>
            </a:r>
          </a:p>
          <a:p>
            <a:pPr algn="just">
              <a:defRPr sz="1200">
                <a:solidFill>
                  <a:srgbClr val="000000"/>
                </a:solidFill>
              </a:defRPr>
            </a:pPr>
          </a:p>
          <a:p>
            <a:pPr algn="just">
              <a:defRPr sz="1200">
                <a:solidFill>
                  <a:srgbClr val="000000"/>
                </a:solidFill>
              </a:defRPr>
            </a:pPr>
            <a:r>
              <a:t>Colour: Black</a:t>
            </a:r>
          </a:p>
          <a:p>
            <a:pPr algn="just">
              <a:defRPr sz="1200">
                <a:solidFill>
                  <a:srgbClr val="000000"/>
                </a:solidFill>
              </a:defRPr>
            </a:pPr>
            <a:r>
              <a:t>Category: Basin Mixer</a:t>
            </a:r>
          </a:p>
          <a:p>
            <a:pPr algn="just">
              <a:defRPr sz="1200">
                <a:solidFill>
                  <a:srgbClr val="000000"/>
                </a:solidFill>
              </a:defRPr>
            </a:pPr>
            <a:r>
              <a:t>Finish: Matt</a:t>
            </a:r>
          </a:p>
          <a:p>
            <a:pPr algn="just">
              <a:defRPr sz="1200">
                <a:solidFill>
                  <a:srgbClr val="000000"/>
                </a:solidFill>
              </a:defRPr>
            </a:pPr>
            <a:r>
              <a:t>Collection: Freestanding</a:t>
            </a:r>
          </a:p>
        </p:txBody>
      </p:sp>
      <p:pic>
        <p:nvPicPr>
          <p:cNvPr id="5" name="Picture 4" descr="#A52.jpeg"/>
          <p:cNvPicPr>
            <a:picLocks noChangeAspect="1"/>
          </p:cNvPicPr>
          <p:nvPr/>
        </p:nvPicPr>
        <p:blipFill>
          <a:blip r:embed="rId3"/>
          <a:stretch>
            <a:fillRect/>
          </a:stretch>
        </p:blipFill>
        <p:spPr>
          <a:xfrm>
            <a:off x="6400800" y="3657600"/>
            <a:ext cx="4572000" cy="4572000"/>
          </a:xfrm>
          <a:prstGeom prst="rect">
            <a:avLst/>
          </a:prstGeom>
        </p:spPr>
      </p:pic>
      <p:sp>
        <p:nvSpPr>
          <p:cNvPr id="6" name="TextBox 5"/>
          <p:cNvSpPr txBox="1"/>
          <p:nvPr/>
        </p:nvSpPr>
        <p:spPr>
          <a:xfrm>
            <a:off x="6400800" y="8503920"/>
            <a:ext cx="5029200" cy="1371600"/>
          </a:xfrm>
          <a:prstGeom prst="rect">
            <a:avLst/>
          </a:prstGeom>
          <a:noFill/>
        </p:spPr>
        <p:txBody>
          <a:bodyPr wrap="square">
            <a:spAutoFit/>
          </a:bodyPr>
          <a:lstStyle/>
          <a:p/>
          <a:p>
            <a:pPr algn="just">
              <a:defRPr sz="1200">
                <a:solidFill>
                  <a:srgbClr val="000000"/>
                </a:solidFill>
              </a:defRPr>
            </a:pPr>
            <a:r>
              <a:t>#A52 - Falper Aquifero Washbasin Set with Freestanding Spout Art. GRH0000000SP and Hydroprogressive Flow Control Art. GVB0000000SP Brushed Stainless Steel H1127mm</a:t>
            </a:r>
          </a:p>
          <a:p>
            <a:pPr algn="just">
              <a:defRPr sz="1200">
                <a:solidFill>
                  <a:srgbClr val="000000"/>
                </a:solidFill>
              </a:defRPr>
            </a:pPr>
          </a:p>
          <a:p>
            <a:pPr algn="just">
              <a:defRPr sz="1200">
                <a:solidFill>
                  <a:srgbClr val="000000"/>
                </a:solidFill>
              </a:defRPr>
            </a:pPr>
            <a:r>
              <a:t>Colour: Stainless Steel</a:t>
            </a:r>
          </a:p>
          <a:p>
            <a:pPr algn="just">
              <a:defRPr sz="1200">
                <a:solidFill>
                  <a:srgbClr val="000000"/>
                </a:solidFill>
              </a:defRPr>
            </a:pPr>
            <a:r>
              <a:t>Category: Basin Mixer</a:t>
            </a:r>
          </a:p>
          <a:p>
            <a:pPr algn="just">
              <a:defRPr sz="1200">
                <a:solidFill>
                  <a:srgbClr val="000000"/>
                </a:solidFill>
              </a:defRPr>
            </a:pPr>
            <a:r>
              <a:t>Finish: Brushed </a:t>
            </a:r>
          </a:p>
          <a:p>
            <a:pPr algn="just">
              <a:defRPr sz="1200">
                <a:solidFill>
                  <a:srgbClr val="000000"/>
                </a:solidFill>
              </a:defRPr>
            </a:pPr>
            <a:r>
              <a:t>Collection: Freestanding</a:t>
            </a:r>
          </a:p>
        </p:txBody>
      </p:sp>
      <p:pic>
        <p:nvPicPr>
          <p:cNvPr id="7" name="Picture 6" descr="#A53.jpeg"/>
          <p:cNvPicPr>
            <a:picLocks noChangeAspect="1"/>
          </p:cNvPicPr>
          <p:nvPr/>
        </p:nvPicPr>
        <p:blipFill>
          <a:blip r:embed="rId4"/>
          <a:stretch>
            <a:fillRect/>
          </a:stretch>
        </p:blipFill>
        <p:spPr>
          <a:xfrm>
            <a:off x="11887200" y="1828800"/>
            <a:ext cx="4572000" cy="4572000"/>
          </a:xfrm>
          <a:prstGeom prst="rect">
            <a:avLst/>
          </a:prstGeom>
        </p:spPr>
      </p:pic>
      <p:sp>
        <p:nvSpPr>
          <p:cNvPr id="8" name="TextBox 7"/>
          <p:cNvSpPr txBox="1"/>
          <p:nvPr/>
        </p:nvSpPr>
        <p:spPr>
          <a:xfrm>
            <a:off x="11887200" y="6675120"/>
            <a:ext cx="5029200" cy="1371600"/>
          </a:xfrm>
          <a:prstGeom prst="rect">
            <a:avLst/>
          </a:prstGeom>
          <a:noFill/>
        </p:spPr>
        <p:txBody>
          <a:bodyPr wrap="square">
            <a:spAutoFit/>
          </a:bodyPr>
          <a:lstStyle/>
          <a:p/>
          <a:p>
            <a:pPr algn="just">
              <a:defRPr sz="1200">
                <a:solidFill>
                  <a:srgbClr val="000000"/>
                </a:solidFill>
              </a:defRPr>
            </a:pPr>
            <a:r>
              <a:t>#A53 - Falper Acquifero Washbasin Set with Freestanding Spout Art. GRH00000000SP and External Parts Art. GVC00000000SP Stainless Steel h1127mm</a:t>
            </a:r>
          </a:p>
          <a:p>
            <a:pPr algn="just">
              <a:defRPr sz="1200">
                <a:solidFill>
                  <a:srgbClr val="000000"/>
                </a:solidFill>
              </a:defRPr>
            </a:pPr>
          </a:p>
          <a:p>
            <a:pPr algn="just">
              <a:defRPr sz="1200">
                <a:solidFill>
                  <a:srgbClr val="000000"/>
                </a:solidFill>
              </a:defRPr>
            </a:pPr>
            <a:r>
              <a:t>Colour: Stainless Steel</a:t>
            </a:r>
          </a:p>
          <a:p>
            <a:pPr algn="just">
              <a:defRPr sz="1200">
                <a:solidFill>
                  <a:srgbClr val="000000"/>
                </a:solidFill>
              </a:defRPr>
            </a:pPr>
            <a:r>
              <a:t>Category: Basin Mixer</a:t>
            </a:r>
          </a:p>
          <a:p>
            <a:pPr algn="just">
              <a:defRPr sz="1200">
                <a:solidFill>
                  <a:srgbClr val="000000"/>
                </a:solidFill>
              </a:defRPr>
            </a:pPr>
            <a:r>
              <a:t>Finish: Brushed </a:t>
            </a:r>
          </a:p>
          <a:p>
            <a:pPr algn="just">
              <a:defRPr sz="1200">
                <a:solidFill>
                  <a:srgbClr val="000000"/>
                </a:solidFill>
              </a:defRPr>
            </a:pPr>
            <a:r>
              <a:t>Collection: Freestanding</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3049524" y="274320"/>
            <a:ext cx="18288000" cy="914400"/>
          </a:xfrm>
          <a:prstGeom prst="rect">
            <a:avLst/>
          </a:prstGeom>
          <a:noFill/>
        </p:spPr>
        <p:txBody>
          <a:bodyPr wrap="none">
            <a:spAutoFit/>
          </a:bodyPr>
          <a:lstStyle/>
          <a:p>
            <a:pPr algn="ctr">
              <a:defRPr sz="4800" b="1">
                <a:solidFill>
                  <a:srgbClr val="000000"/>
                </a:solidFill>
              </a:defRPr>
            </a:pPr>
            <a:r>
              <a:t>Anants Brothers Room</a:t>
            </a:r>
          </a:p>
        </p:txBody>
      </p:sp>
      <p:pic>
        <p:nvPicPr>
          <p:cNvPr id="3" name="Picture 2" descr="#1S-D7IOP-QF1EY-DA9.jpeg"/>
          <p:cNvPicPr>
            <a:picLocks noChangeAspect="1"/>
          </p:cNvPicPr>
          <p:nvPr/>
        </p:nvPicPr>
        <p:blipFill>
          <a:blip r:embed="rId2"/>
          <a:stretch>
            <a:fillRect/>
          </a:stretch>
        </p:blipFill>
        <p:spPr>
          <a:xfrm>
            <a:off x="914400" y="1005840"/>
            <a:ext cx="3657600" cy="3657600"/>
          </a:xfrm>
          <a:prstGeom prst="rect">
            <a:avLst/>
          </a:prstGeom>
        </p:spPr>
      </p:pic>
      <p:sp>
        <p:nvSpPr>
          <p:cNvPr id="4" name="TextBox 3"/>
          <p:cNvSpPr txBox="1"/>
          <p:nvPr/>
        </p:nvSpPr>
        <p:spPr>
          <a:xfrm>
            <a:off x="914400" y="4937760"/>
            <a:ext cx="4114800" cy="1371600"/>
          </a:xfrm>
          <a:prstGeom prst="rect">
            <a:avLst/>
          </a:prstGeom>
          <a:noFill/>
        </p:spPr>
        <p:txBody>
          <a:bodyPr wrap="square">
            <a:spAutoFit/>
          </a:bodyPr>
          <a:lstStyle/>
          <a:p/>
          <a:p>
            <a:pPr algn="just">
              <a:defRPr sz="1200">
                <a:solidFill>
                  <a:srgbClr val="000000"/>
                </a:solidFill>
              </a:defRPr>
            </a:pPr>
            <a:r>
              <a:t>#1S-D7IOP-QF1EY-DA9 - Falper Quattro.Zero Unit with 2 Drawers Art. QF1X1001100EY and Washbasin Art. D7I14000000OP</a:t>
            </a:r>
          </a:p>
          <a:p>
            <a:pPr algn="just">
              <a:defRPr sz="1200">
                <a:solidFill>
                  <a:srgbClr val="000000"/>
                </a:solidFill>
              </a:defRPr>
            </a:pPr>
          </a:p>
          <a:p>
            <a:pPr algn="just">
              <a:defRPr sz="1200">
                <a:solidFill>
                  <a:srgbClr val="000000"/>
                </a:solidFill>
              </a:defRPr>
            </a:pPr>
            <a:r>
              <a:t>Category: Vanity Unit</a:t>
            </a:r>
          </a:p>
          <a:p>
            <a:pPr algn="just">
              <a:defRPr sz="1200">
                <a:solidFill>
                  <a:srgbClr val="000000"/>
                </a:solidFill>
              </a:defRPr>
            </a:pPr>
            <a:r>
              <a:t>Collection: 2-Drawer</a:t>
            </a:r>
          </a:p>
        </p:txBody>
      </p:sp>
      <p:pic>
        <p:nvPicPr>
          <p:cNvPr id="5" name="Picture 4" descr="#1S-DA9-DS4.jpeg"/>
          <p:cNvPicPr>
            <a:picLocks noChangeAspect="1"/>
          </p:cNvPicPr>
          <p:nvPr/>
        </p:nvPicPr>
        <p:blipFill>
          <a:blip r:embed="rId3"/>
          <a:stretch>
            <a:fillRect/>
          </a:stretch>
        </p:blipFill>
        <p:spPr>
          <a:xfrm>
            <a:off x="6400800" y="1005840"/>
            <a:ext cx="3657600" cy="3657600"/>
          </a:xfrm>
          <a:prstGeom prst="rect">
            <a:avLst/>
          </a:prstGeom>
        </p:spPr>
      </p:pic>
      <p:sp>
        <p:nvSpPr>
          <p:cNvPr id="6" name="TextBox 5"/>
          <p:cNvSpPr txBox="1"/>
          <p:nvPr/>
        </p:nvSpPr>
        <p:spPr>
          <a:xfrm>
            <a:off x="6400800" y="4937760"/>
            <a:ext cx="4114800" cy="1371600"/>
          </a:xfrm>
          <a:prstGeom prst="rect">
            <a:avLst/>
          </a:prstGeom>
          <a:noFill/>
        </p:spPr>
        <p:txBody>
          <a:bodyPr wrap="square">
            <a:spAutoFit/>
          </a:bodyPr>
          <a:lstStyle/>
          <a:p/>
          <a:p>
            <a:pPr algn="just">
              <a:defRPr sz="1200">
                <a:solidFill>
                  <a:srgbClr val="000000"/>
                </a:solidFill>
              </a:defRPr>
            </a:pPr>
            <a:r>
              <a:t>#1S-DA9-DS4 - Falper Quattro.Zero with 2 Drawers Art. QF107000100B0 and Washbasin Art. D7I14000000OP, Grooved Handle Art. DA90000100000 and Viega Siphon Cut Art. DS40000000000</a:t>
            </a:r>
          </a:p>
          <a:p>
            <a:pPr algn="just">
              <a:defRPr sz="1200">
                <a:solidFill>
                  <a:srgbClr val="000000"/>
                </a:solidFill>
              </a:defRPr>
            </a:pPr>
          </a:p>
          <a:p>
            <a:pPr algn="just">
              <a:defRPr sz="1200">
                <a:solidFill>
                  <a:srgbClr val="000000"/>
                </a:solidFill>
              </a:defRPr>
            </a:pPr>
            <a:r>
              <a:t>Colour: Beige</a:t>
            </a:r>
          </a:p>
          <a:p>
            <a:pPr algn="just">
              <a:defRPr sz="1200">
                <a:solidFill>
                  <a:srgbClr val="000000"/>
                </a:solidFill>
              </a:defRPr>
            </a:pPr>
            <a:r>
              <a:t>Category: Vanity Unit</a:t>
            </a:r>
          </a:p>
          <a:p>
            <a:pPr algn="just">
              <a:defRPr sz="1200">
                <a:solidFill>
                  <a:srgbClr val="000000"/>
                </a:solidFill>
              </a:defRPr>
            </a:pPr>
            <a:r>
              <a:t>Finish: Matt</a:t>
            </a:r>
          </a:p>
          <a:p>
            <a:pPr algn="just">
              <a:defRPr sz="1200">
                <a:solidFill>
                  <a:srgbClr val="000000"/>
                </a:solidFill>
              </a:defRPr>
            </a:pPr>
            <a:r>
              <a:t>Collection: 2 Drawers</a:t>
            </a:r>
          </a:p>
        </p:txBody>
      </p:sp>
      <p:pic>
        <p:nvPicPr>
          <p:cNvPr id="7" name="Picture 6" descr="#1S-OP-EY.jpeg"/>
          <p:cNvPicPr>
            <a:picLocks noChangeAspect="1"/>
          </p:cNvPicPr>
          <p:nvPr/>
        </p:nvPicPr>
        <p:blipFill>
          <a:blip r:embed="rId4"/>
          <a:stretch>
            <a:fillRect/>
          </a:stretch>
        </p:blipFill>
        <p:spPr>
          <a:xfrm>
            <a:off x="914400" y="7406640"/>
            <a:ext cx="3657600" cy="3657600"/>
          </a:xfrm>
          <a:prstGeom prst="rect">
            <a:avLst/>
          </a:prstGeom>
        </p:spPr>
      </p:pic>
      <p:sp>
        <p:nvSpPr>
          <p:cNvPr id="8" name="TextBox 7"/>
          <p:cNvSpPr txBox="1"/>
          <p:nvPr/>
        </p:nvSpPr>
        <p:spPr>
          <a:xfrm>
            <a:off x="914400" y="11338560"/>
            <a:ext cx="4114800" cy="1371600"/>
          </a:xfrm>
          <a:prstGeom prst="rect">
            <a:avLst/>
          </a:prstGeom>
          <a:noFill/>
        </p:spPr>
        <p:txBody>
          <a:bodyPr wrap="square">
            <a:spAutoFit/>
          </a:bodyPr>
          <a:lstStyle/>
          <a:p/>
          <a:p>
            <a:pPr algn="just">
              <a:defRPr sz="1200">
                <a:solidFill>
                  <a:srgbClr val="000000"/>
                </a:solidFill>
              </a:defRPr>
            </a:pPr>
            <a:r>
              <a:t>#1S-OP-EY - Falper Quattro.Zero with 2 Drawers and Washbasin (with D7I14000000OP, QF107000100EY, DA90000100000, DS40000000000)</a:t>
            </a:r>
          </a:p>
          <a:p>
            <a:pPr algn="just">
              <a:defRPr sz="1200">
                <a:solidFill>
                  <a:srgbClr val="000000"/>
                </a:solidFill>
              </a:defRPr>
            </a:pPr>
          </a:p>
          <a:p>
            <a:pPr algn="just">
              <a:defRPr sz="1200">
                <a:solidFill>
                  <a:srgbClr val="000000"/>
                </a:solidFill>
              </a:defRPr>
            </a:pPr>
            <a:r>
              <a:t>Colour: White-Grey</a:t>
            </a:r>
          </a:p>
          <a:p>
            <a:pPr algn="just">
              <a:defRPr sz="1200">
                <a:solidFill>
                  <a:srgbClr val="000000"/>
                </a:solidFill>
              </a:defRPr>
            </a:pPr>
            <a:r>
              <a:t>Category: Vanity Unit</a:t>
            </a:r>
          </a:p>
          <a:p>
            <a:pPr algn="just">
              <a:defRPr sz="1200">
                <a:solidFill>
                  <a:srgbClr val="000000"/>
                </a:solidFill>
              </a:defRPr>
            </a:pPr>
            <a:r>
              <a:t>Finish: Matt</a:t>
            </a:r>
          </a:p>
          <a:p>
            <a:pPr algn="just">
              <a:defRPr sz="1200">
                <a:solidFill>
                  <a:srgbClr val="000000"/>
                </a:solidFill>
              </a:defRPr>
            </a:pPr>
            <a:r>
              <a:t>Collection: 2 Drawers</a:t>
            </a:r>
          </a:p>
        </p:txBody>
      </p:sp>
      <p:pic>
        <p:nvPicPr>
          <p:cNvPr id="9" name="Picture 8" descr="#1S-QF1B0-D7IOP.jpeg"/>
          <p:cNvPicPr>
            <a:picLocks noChangeAspect="1"/>
          </p:cNvPicPr>
          <p:nvPr/>
        </p:nvPicPr>
        <p:blipFill>
          <a:blip r:embed="rId5"/>
          <a:stretch>
            <a:fillRect/>
          </a:stretch>
        </p:blipFill>
        <p:spPr>
          <a:xfrm>
            <a:off x="6400800" y="7406640"/>
            <a:ext cx="3657600" cy="3657600"/>
          </a:xfrm>
          <a:prstGeom prst="rect">
            <a:avLst/>
          </a:prstGeom>
        </p:spPr>
      </p:pic>
      <p:sp>
        <p:nvSpPr>
          <p:cNvPr id="10" name="TextBox 9"/>
          <p:cNvSpPr txBox="1"/>
          <p:nvPr/>
        </p:nvSpPr>
        <p:spPr>
          <a:xfrm>
            <a:off x="6400800" y="11338560"/>
            <a:ext cx="4114800" cy="1371600"/>
          </a:xfrm>
          <a:prstGeom prst="rect">
            <a:avLst/>
          </a:prstGeom>
          <a:noFill/>
        </p:spPr>
        <p:txBody>
          <a:bodyPr wrap="square">
            <a:spAutoFit/>
          </a:bodyPr>
          <a:lstStyle/>
          <a:p/>
          <a:p>
            <a:pPr algn="just">
              <a:defRPr sz="1200">
                <a:solidFill>
                  <a:srgbClr val="000000"/>
                </a:solidFill>
              </a:defRPr>
            </a:pPr>
            <a:r>
              <a:t>#1S-QF1B0-D7IOP - Falper Quattro.Zero Unit with 2 Drawers Art. QF107000100B0 and Washbasin Art. D7I14000000OP Matt White (B0)</a:t>
            </a:r>
          </a:p>
          <a:p>
            <a:pPr algn="just">
              <a:defRPr sz="1200">
                <a:solidFill>
                  <a:srgbClr val="000000"/>
                </a:solidFill>
              </a:defRPr>
            </a:pPr>
          </a:p>
          <a:p>
            <a:pPr algn="just">
              <a:defRPr sz="1200">
                <a:solidFill>
                  <a:srgbClr val="000000"/>
                </a:solidFill>
              </a:defRPr>
            </a:pPr>
            <a:r>
              <a:t>Colour: White</a:t>
            </a:r>
          </a:p>
          <a:p>
            <a:pPr algn="just">
              <a:defRPr sz="1200">
                <a:solidFill>
                  <a:srgbClr val="000000"/>
                </a:solidFill>
              </a:defRPr>
            </a:pPr>
            <a:r>
              <a:t>Category: Vanity Unit</a:t>
            </a:r>
          </a:p>
          <a:p>
            <a:pPr algn="just">
              <a:defRPr sz="1200">
                <a:solidFill>
                  <a:srgbClr val="000000"/>
                </a:solidFill>
              </a:defRPr>
            </a:pPr>
            <a:r>
              <a:t>Finish: Matt</a:t>
            </a:r>
          </a:p>
          <a:p>
            <a:pPr algn="just">
              <a:defRPr sz="1200">
                <a:solidFill>
                  <a:srgbClr val="000000"/>
                </a:solidFill>
              </a:defRPr>
            </a:pPr>
            <a:r>
              <a:t>Collection: 2 Drawers</a:t>
            </a:r>
          </a:p>
        </p:txBody>
      </p:sp>
    </p:spTree>
  </p:cSld>
  <p:clrMapOvr>
    <a:masterClrMapping/>
  </p:clrMapOvr>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940af1aa-0ea9-4790-96a8-98623143988c">
      <Terms xmlns="http://schemas.microsoft.com/office/infopath/2007/PartnerControls"/>
    </lcf76f155ced4ddcb4097134ff3c332f>
    <TaxCatchAll xmlns="97b7d470-0048-45c7-b269-1a580baabf6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BD50EF26380CD469A2DE6D7AA809DB1" ma:contentTypeVersion="16" ma:contentTypeDescription="Create a new document." ma:contentTypeScope="" ma:versionID="46ff349c24a0c92ecdebe430d091cc09">
  <xsd:schema xmlns:xsd="http://www.w3.org/2001/XMLSchema" xmlns:xs="http://www.w3.org/2001/XMLSchema" xmlns:p="http://schemas.microsoft.com/office/2006/metadata/properties" xmlns:ns2="940af1aa-0ea9-4790-96a8-98623143988c" xmlns:ns3="97b7d470-0048-45c7-b269-1a580baabf68" targetNamespace="http://schemas.microsoft.com/office/2006/metadata/properties" ma:root="true" ma:fieldsID="b298c6878ce2ab0ca7d3450027712afb" ns2:_="" ns3:_="">
    <xsd:import namespace="940af1aa-0ea9-4790-96a8-98623143988c"/>
    <xsd:import namespace="97b7d470-0048-45c7-b269-1a580baabf68"/>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OCR" minOccurs="0"/>
                <xsd:element ref="ns2:MediaServiceLocation" minOccurs="0"/>
                <xsd:element ref="ns3:SharedWithUsers" minOccurs="0"/>
                <xsd:element ref="ns3:SharedWithDetail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0af1aa-0ea9-4790-96a8-9862314398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9c4771d3-edab-4350-9254-54abde8f1f3a"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element name="MediaServiceBillingMetadata" ma:index="23"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b7d470-0048-45c7-b269-1a580baabf68"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b0e31c7a-f3ae-4fb0-8488-7e5919daf908}" ma:internalName="TaxCatchAll" ma:showField="CatchAllData" ma:web="97b7d470-0048-45c7-b269-1a580baabf68">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F42847-9CBE-45EE-90D1-5D969B8625AF}">
  <ds:schemaRefs>
    <ds:schemaRef ds:uri="http://schemas.microsoft.com/sharepoint/v3/contenttype/forms"/>
  </ds:schemaRefs>
</ds:datastoreItem>
</file>

<file path=customXml/itemProps2.xml><?xml version="1.0" encoding="utf-8"?>
<ds:datastoreItem xmlns:ds="http://schemas.openxmlformats.org/officeDocument/2006/customXml" ds:itemID="{0C05EF77-87BD-49C1-B678-E96B7BB62E6F}">
  <ds:schemaRefs>
    <ds:schemaRef ds:uri="http://schemas.microsoft.com/office/2006/metadata/properties"/>
    <ds:schemaRef ds:uri="http://schemas.microsoft.com/office/infopath/2007/PartnerControls"/>
    <ds:schemaRef ds:uri="940af1aa-0ea9-4790-96a8-98623143988c"/>
    <ds:schemaRef ds:uri="97b7d470-0048-45c7-b269-1a580baabf68"/>
  </ds:schemaRefs>
</ds:datastoreItem>
</file>

<file path=customXml/itemProps3.xml><?xml version="1.0" encoding="utf-8"?>
<ds:datastoreItem xmlns:ds="http://schemas.openxmlformats.org/officeDocument/2006/customXml" ds:itemID="{F0CCF5FC-5A97-48B5-92FD-D4DB2466E7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0af1aa-0ea9-4790-96a8-98623143988c"/>
    <ds:schemaRef ds:uri="97b7d470-0048-45c7-b269-1a580baabf6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98</Words>
  <Application>Microsoft Office PowerPoint</Application>
  <PresentationFormat>Custom</PresentationFormat>
  <Paragraphs>10</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Calibri</vt:lpstr>
      <vt:lpstr>Helvetica</vt:lpstr>
      <vt:lpstr>Helvetica Neue</vt:lpstr>
      <vt:lpstr>Helvetica Neue Medium</vt:lpstr>
      <vt:lpstr>Times Roman</vt:lpstr>
      <vt:lpstr>21_BasicWhite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Divyansh Vinod Binani</cp:lastModifiedBy>
  <cp:revision>2</cp:revision>
  <dcterms:modified xsi:type="dcterms:W3CDTF">2025-05-19T08:04:05Z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0x010100CBD50EF26380CD469A2DE6D7AA809DB1</vt:lpwstr>
  </property>
</Properties>
</file>